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handoutMasterIdLst>
    <p:handoutMasterId r:id="rId11"/>
  </p:handoutMasterIdLst>
  <p:sldIdLst>
    <p:sldId id="846" r:id="rId5"/>
    <p:sldId id="5091" r:id="rId7"/>
    <p:sldId id="5088" r:id="rId8"/>
    <p:sldId id="5089" r:id="rId9"/>
    <p:sldId id="893" r:id="rId10"/>
  </p:sldIdLst>
  <p:sldSz cx="12192000" cy="6858000"/>
  <p:notesSz cx="6797675" cy="9929495"/>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8ED0"/>
    <a:srgbClr val="C1C0C3"/>
    <a:srgbClr val="D2D3D8"/>
    <a:srgbClr val="A5A5A5"/>
    <a:srgbClr val="70AD47"/>
    <a:srgbClr val="F68233"/>
    <a:srgbClr val="F7AB8B"/>
    <a:srgbClr val="EC5882"/>
    <a:srgbClr val="E55F7F"/>
    <a:srgbClr val="D96B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89487" autoAdjust="0"/>
  </p:normalViewPr>
  <p:slideViewPr>
    <p:cSldViewPr snapToGrid="0" showGuides="1">
      <p:cViewPr varScale="1">
        <p:scale>
          <a:sx n="102" d="100"/>
          <a:sy n="102" d="100"/>
        </p:scale>
        <p:origin x="1236" y="90"/>
      </p:cViewPr>
      <p:guideLst>
        <p:guide orient="horz" pos="2157"/>
        <p:guide pos="3831"/>
      </p:guideLst>
    </p:cSldViewPr>
  </p:slideViewPr>
  <p:notesTextViewPr>
    <p:cViewPr>
      <p:scale>
        <a:sx n="125" d="100"/>
        <a:sy n="125" d="100"/>
      </p:scale>
      <p:origin x="0" y="0"/>
    </p:cViewPr>
  </p:notesTextViewPr>
  <p:sorterViewPr>
    <p:cViewPr varScale="1">
      <p:scale>
        <a:sx n="1" d="1"/>
        <a:sy n="1" d="1"/>
      </p:scale>
      <p:origin x="0" y="-121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3" y="4"/>
            <a:ext cx="2921521" cy="541292"/>
          </a:xfrm>
          <a:prstGeom prst="rect">
            <a:avLst/>
          </a:prstGeom>
        </p:spPr>
        <p:txBody>
          <a:bodyPr vert="horz" lIns="91063" tIns="45532" rIns="91063" bIns="45532" rtlCol="0"/>
          <a:lstStyle>
            <a:lvl1pPr algn="l">
              <a:defRPr sz="1200"/>
            </a:lvl1pPr>
          </a:lstStyle>
          <a:p>
            <a:endParaRPr lang="zh-CN" altLang="en-US"/>
          </a:p>
        </p:txBody>
      </p:sp>
      <p:sp>
        <p:nvSpPr>
          <p:cNvPr id="3" name="日期占位符 2"/>
          <p:cNvSpPr>
            <a:spLocks noGrp="1"/>
          </p:cNvSpPr>
          <p:nvPr>
            <p:ph type="dt" sz="quarter" idx="1"/>
          </p:nvPr>
        </p:nvSpPr>
        <p:spPr>
          <a:xfrm>
            <a:off x="3818892" y="4"/>
            <a:ext cx="2921521" cy="541292"/>
          </a:xfrm>
          <a:prstGeom prst="rect">
            <a:avLst/>
          </a:prstGeom>
        </p:spPr>
        <p:txBody>
          <a:bodyPr vert="horz" lIns="91063" tIns="45532" rIns="91063" bIns="45532"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3" y="10247041"/>
            <a:ext cx="2921521" cy="541289"/>
          </a:xfrm>
          <a:prstGeom prst="rect">
            <a:avLst/>
          </a:prstGeom>
        </p:spPr>
        <p:txBody>
          <a:bodyPr vert="horz" lIns="91063" tIns="45532" rIns="91063" bIns="45532"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8892" y="10247041"/>
            <a:ext cx="2921521" cy="541289"/>
          </a:xfrm>
          <a:prstGeom prst="rect">
            <a:avLst/>
          </a:prstGeom>
        </p:spPr>
        <p:txBody>
          <a:bodyPr vert="horz" lIns="91063" tIns="45532" rIns="91063" bIns="45532"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7" y="3"/>
            <a:ext cx="2945659" cy="498215"/>
          </a:xfrm>
          <a:prstGeom prst="rect">
            <a:avLst/>
          </a:prstGeom>
        </p:spPr>
        <p:txBody>
          <a:bodyPr vert="horz" lIns="91063" tIns="45532" rIns="91063" bIns="45532" rtlCol="0"/>
          <a:lstStyle>
            <a:lvl1pPr algn="l">
              <a:defRPr sz="1200"/>
            </a:lvl1pPr>
          </a:lstStyle>
          <a:p>
            <a:endParaRPr lang="zh-CN" altLang="en-US"/>
          </a:p>
        </p:txBody>
      </p:sp>
      <p:sp>
        <p:nvSpPr>
          <p:cNvPr id="3" name="日期占位符 2"/>
          <p:cNvSpPr>
            <a:spLocks noGrp="1"/>
          </p:cNvSpPr>
          <p:nvPr>
            <p:ph type="dt" idx="1"/>
          </p:nvPr>
        </p:nvSpPr>
        <p:spPr>
          <a:xfrm>
            <a:off x="3850450" y="3"/>
            <a:ext cx="2945659" cy="498215"/>
          </a:xfrm>
          <a:prstGeom prst="rect">
            <a:avLst/>
          </a:prstGeom>
        </p:spPr>
        <p:txBody>
          <a:bodyPr vert="horz" lIns="91063" tIns="45532" rIns="91063" bIns="45532" rtlCol="0"/>
          <a:lstStyle>
            <a:lvl1pPr algn="r">
              <a:defRPr sz="1200"/>
            </a:lvl1pPr>
          </a:lstStyle>
          <a:p>
            <a:fld id="{B16274BF-9C11-4DFC-893E-1267E056A8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19100" y="1238250"/>
            <a:ext cx="5962650" cy="3354388"/>
          </a:xfrm>
          <a:prstGeom prst="rect">
            <a:avLst/>
          </a:prstGeom>
          <a:noFill/>
          <a:ln w="12700">
            <a:solidFill>
              <a:prstClr val="black"/>
            </a:solidFill>
          </a:ln>
        </p:spPr>
        <p:txBody>
          <a:bodyPr vert="horz" lIns="91063" tIns="45532" rIns="91063" bIns="45532" rtlCol="0" anchor="ctr"/>
          <a:lstStyle/>
          <a:p>
            <a:endParaRPr lang="zh-CN" altLang="en-US"/>
          </a:p>
        </p:txBody>
      </p:sp>
      <p:sp>
        <p:nvSpPr>
          <p:cNvPr id="5" name="备注占位符 4"/>
          <p:cNvSpPr>
            <a:spLocks noGrp="1"/>
          </p:cNvSpPr>
          <p:nvPr>
            <p:ph type="body" sz="quarter" idx="3"/>
          </p:nvPr>
        </p:nvSpPr>
        <p:spPr>
          <a:xfrm>
            <a:off x="679768" y="4778727"/>
            <a:ext cx="5438140" cy="3909864"/>
          </a:xfrm>
          <a:prstGeom prst="rect">
            <a:avLst/>
          </a:prstGeom>
        </p:spPr>
        <p:txBody>
          <a:bodyPr vert="horz" lIns="91063" tIns="45532" rIns="91063" bIns="45532"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7" y="9431604"/>
            <a:ext cx="2945659" cy="498215"/>
          </a:xfrm>
          <a:prstGeom prst="rect">
            <a:avLst/>
          </a:prstGeom>
        </p:spPr>
        <p:txBody>
          <a:bodyPr vert="horz" lIns="91063" tIns="45532" rIns="91063" bIns="45532"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50" y="9431604"/>
            <a:ext cx="2945659" cy="498215"/>
          </a:xfrm>
          <a:prstGeom prst="rect">
            <a:avLst/>
          </a:prstGeom>
        </p:spPr>
        <p:txBody>
          <a:bodyPr vert="horz" lIns="91063" tIns="45532" rIns="91063" bIns="45532" rtlCol="0" anchor="b"/>
          <a:lstStyle>
            <a:lvl1pPr algn="r">
              <a:defRPr sz="1200"/>
            </a:lvl1pPr>
          </a:lstStyle>
          <a:p>
            <a:fld id="{76D9C2B8-211A-43D4-9B9E-F51B8D9090B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D9C2B8-211A-43D4-9B9E-F51B8D9090B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上周五调休了一天</a:t>
            </a:r>
            <a:endParaRPr lang="en-US" altLang="zh-CN" dirty="0"/>
          </a:p>
        </p:txBody>
      </p:sp>
      <p:sp>
        <p:nvSpPr>
          <p:cNvPr id="4" name="灯片编号占位符 3"/>
          <p:cNvSpPr>
            <a:spLocks noGrp="1"/>
          </p:cNvSpPr>
          <p:nvPr>
            <p:ph type="sldNum" sz="quarter" idx="5"/>
          </p:nvPr>
        </p:nvSpPr>
        <p:spPr/>
        <p:txBody>
          <a:bodyPr/>
          <a:lstStyle/>
          <a:p>
            <a:fld id="{76D9C2B8-211A-43D4-9B9E-F51B8D9090B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上周五调休了一天</a:t>
            </a:r>
            <a:endParaRPr lang="en-US" altLang="zh-CN" dirty="0"/>
          </a:p>
        </p:txBody>
      </p:sp>
      <p:sp>
        <p:nvSpPr>
          <p:cNvPr id="4" name="灯片编号占位符 3"/>
          <p:cNvSpPr>
            <a:spLocks noGrp="1"/>
          </p:cNvSpPr>
          <p:nvPr>
            <p:ph type="sldNum" sz="quarter" idx="5"/>
          </p:nvPr>
        </p:nvSpPr>
        <p:spPr/>
        <p:txBody>
          <a:bodyPr/>
          <a:lstStyle/>
          <a:p>
            <a:fld id="{76D9C2B8-211A-43D4-9B9E-F51B8D9090B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D9C2B8-211A-43D4-9B9E-F51B8D9090B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D9C2B8-211A-43D4-9B9E-F51B8D9090B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文本占位符 6"/>
          <p:cNvSpPr>
            <a:spLocks noGrp="1"/>
          </p:cNvSpPr>
          <p:nvPr>
            <p:ph type="body" sz="quarter" idx="13" hasCustomPrompt="1"/>
          </p:nvPr>
        </p:nvSpPr>
        <p:spPr>
          <a:xfrm>
            <a:off x="172524" y="257346"/>
            <a:ext cx="608012" cy="487363"/>
          </a:xfrm>
          <a:prstGeom prst="rect">
            <a:avLst/>
          </a:prstGeom>
        </p:spPr>
        <p:txBody>
          <a:bodyPr/>
          <a:lstStyle>
            <a:lvl1pPr marL="0" indent="0">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9"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E392BA9F-19EE-4B29-AB6C-DD1B8F178E5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638246-86AD-48C9-B5D5-31A80D6BA12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页">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97464" y="434449"/>
            <a:ext cx="1109348" cy="1172705"/>
          </a:xfrm>
          <a:prstGeom prst="roundRect">
            <a:avLst>
              <a:gd name="adj" fmla="val 6437"/>
            </a:avLst>
          </a:prstGeom>
          <a:noFill/>
          <a:ln>
            <a:noFill/>
          </a:ln>
        </p:spPr>
        <p:txBody>
          <a:bodyPr>
            <a:noAutofit/>
          </a:bodyPr>
          <a:lstStyle>
            <a:lvl1pPr marL="0" indent="0" algn="ctr">
              <a:buNone/>
              <a:defRPr sz="8000" b="1">
                <a:solidFill>
                  <a:schemeClr val="accent3">
                    <a:lumMod val="40000"/>
                    <a:lumOff val="60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一</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1"/>
          <p:cNvSpPr>
            <a:spLocks noGrp="1"/>
          </p:cNvSpPr>
          <p:nvPr>
            <p:ph type="ctrTitle"/>
          </p:nvPr>
        </p:nvSpPr>
        <p:spPr>
          <a:xfrm>
            <a:off x="3243396" y="415432"/>
            <a:ext cx="6407889" cy="1281029"/>
          </a:xfrm>
          <a:prstGeom prst="rect">
            <a:avLst/>
          </a:prstGeom>
          <a:noFill/>
        </p:spPr>
        <p:txBody>
          <a:bodyPr wrap="square" tIns="360000" bIns="360000" rtlCol="0" anchor="ctr">
            <a:spAutoFit/>
          </a:bodyPr>
          <a:lstStyle>
            <a:lvl1pPr>
              <a:defRPr lang="en-US" sz="4000" b="1" dirty="0">
                <a:solidFill>
                  <a:srgbClr val="874EA9"/>
                </a:solidFill>
                <a:latin typeface="微软雅黑" panose="020B0503020204020204" pitchFamily="34" charset="-122"/>
                <a:ea typeface="微软雅黑" panose="020B0503020204020204" pitchFamily="34" charset="-122"/>
                <a:cs typeface="+mn-cs"/>
              </a:defRPr>
            </a:lvl1pPr>
          </a:lstStyle>
          <a:p>
            <a:pPr marL="0" lvl="0" algn="ctr"/>
            <a:r>
              <a:rPr lang="zh-CN" altLang="en-US" dirty="0"/>
              <a:t>单击此处编辑母版标题样式</a:t>
            </a:r>
            <a:endParaRPr lang="en-US" dirty="0"/>
          </a:p>
        </p:txBody>
      </p:sp>
      <p:sp>
        <p:nvSpPr>
          <p:cNvPr id="8" name="직사각형 16"/>
          <p:cNvSpPr/>
          <p:nvPr userDrawn="1"/>
        </p:nvSpPr>
        <p:spPr>
          <a:xfrm flipV="1">
            <a:off x="572573" y="1626171"/>
            <a:ext cx="10915048" cy="969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prstClr val="white"/>
              </a:solidFill>
            </a:endParaRPr>
          </a:p>
        </p:txBody>
      </p:sp>
      <p:sp>
        <p:nvSpPr>
          <p:cNvPr id="10" name="内容占位符 9"/>
          <p:cNvSpPr>
            <a:spLocks noGrp="1"/>
          </p:cNvSpPr>
          <p:nvPr>
            <p:ph sz="quarter" idx="13" hasCustomPrompt="1"/>
          </p:nvPr>
        </p:nvSpPr>
        <p:spPr>
          <a:xfrm>
            <a:off x="3243396" y="2389617"/>
            <a:ext cx="7100888" cy="2816225"/>
          </a:xfrm>
        </p:spPr>
        <p:txBody>
          <a:bodyPr/>
          <a:lstStyle>
            <a:lvl1pPr marL="571500" indent="-571500">
              <a:buFont typeface="+mj-ea"/>
              <a:buAutoNum type="ea1JpnChsDbPeriod"/>
              <a:defRPr b="1">
                <a:solidFill>
                  <a:srgbClr val="874EA9"/>
                </a:solidFill>
                <a:latin typeface="微软雅黑" panose="020B0503020204020204" pitchFamily="34" charset="-122"/>
                <a:ea typeface="微软雅黑" panose="020B0503020204020204" pitchFamily="34" charset="-122"/>
              </a:defRPr>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68757" y="1499560"/>
            <a:ext cx="10515600" cy="4351338"/>
          </a:xfrm>
          <a:prstGeom prst="rect">
            <a:avLst/>
          </a:prstGeom>
        </p:spPr>
        <p:txBody>
          <a:bodyPr/>
          <a:lstStyle>
            <a:lvl1pPr>
              <a:defRPr b="1">
                <a:solidFill>
                  <a:schemeClr val="accent1">
                    <a:lumMod val="75000"/>
                  </a:schemeClr>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chemeClr val="accent1">
                    <a:lumMod val="75000"/>
                  </a:schemeClr>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38175" y="1498933"/>
            <a:ext cx="10515600" cy="1500187"/>
          </a:xfrm>
          <a:prstGeom prst="rect">
            <a:avLst/>
          </a:prstGeom>
        </p:spPr>
        <p:txBody>
          <a:bodyPr/>
          <a:lstStyle>
            <a:lvl1pPr marL="0" marR="0" indent="0" algn="l" defTabSz="914400" rtl="0" eaLnBrk="1" fontAlgn="auto" latinLnBrk="0" hangingPunct="1">
              <a:lnSpc>
                <a:spcPct val="130000"/>
              </a:lnSpc>
              <a:spcBef>
                <a:spcPts val="2400"/>
              </a:spcBef>
              <a:spcAft>
                <a:spcPts val="1200"/>
              </a:spcAft>
              <a:buClrTx/>
              <a:buSzTx/>
              <a:buFont typeface="Arial" panose="020B0604020202020204" pitchFamily="34" charset="0"/>
              <a:buNone/>
              <a:defRPr sz="2400">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30000"/>
              </a:lnSpc>
              <a:spcBef>
                <a:spcPts val="2400"/>
              </a:spcBef>
              <a:spcAft>
                <a:spcPts val="0"/>
              </a:spcAft>
              <a:buClrTx/>
              <a:buSzTx/>
              <a:buFont typeface="Arial" panose="020B0604020202020204" pitchFamily="34" charset="0"/>
              <a:buNone/>
              <a:defRPr/>
            </a:pPr>
            <a:r>
              <a:rPr lang="zh-CN" altLang="en-US" dirty="0"/>
              <a:t>编辑母版文本样式编辑母版文本样式编辑母版文本样式编辑母版文本样式编辑母版文本样式编辑母版文本样式编辑母版文本样式编辑母版文本样式</a:t>
            </a:r>
            <a:endParaRPr lang="zh-CN" altLang="en-US" dirty="0"/>
          </a:p>
          <a:p>
            <a:pPr lvl="0"/>
            <a:endParaRPr lang="zh-CN" alt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1"/>
          <p:cNvSpPr txBox="1"/>
          <p:nvPr userDrawn="1"/>
        </p:nvSpPr>
        <p:spPr>
          <a:xfrm>
            <a:off x="1068757" y="165127"/>
            <a:ext cx="9144000" cy="6718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200" b="1" kern="1200" dirty="0">
                <a:solidFill>
                  <a:srgbClr val="700378"/>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10" name="Content Placeholder 2"/>
          <p:cNvSpPr>
            <a:spLocks noGrp="1"/>
          </p:cNvSpPr>
          <p:nvPr>
            <p:ph idx="1" hasCustomPrompt="1"/>
          </p:nvPr>
        </p:nvSpPr>
        <p:spPr>
          <a:xfrm>
            <a:off x="1068757" y="1499560"/>
            <a:ext cx="4715355" cy="4351338"/>
          </a:xfrm>
          <a:prstGeom prst="rect">
            <a:avLst/>
          </a:prstGeom>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11" name="Content Placeholder 2"/>
          <p:cNvSpPr>
            <a:spLocks noGrp="1"/>
          </p:cNvSpPr>
          <p:nvPr>
            <p:ph idx="13" hasCustomPrompt="1"/>
          </p:nvPr>
        </p:nvSpPr>
        <p:spPr>
          <a:xfrm>
            <a:off x="6283657" y="1499560"/>
            <a:ext cx="5070143" cy="4351338"/>
          </a:xfrm>
          <a:prstGeom prst="rect">
            <a:avLst/>
          </a:prstGeom>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4023" y="1918014"/>
            <a:ext cx="3009198" cy="473702"/>
          </a:xfrm>
          <a:prstGeom prst="roundRect">
            <a:avLst>
              <a:gd name="adj" fmla="val 50000"/>
            </a:avLst>
          </a:prstGeom>
          <a:solidFill>
            <a:srgbClr val="9B77C1"/>
          </a:solidFill>
        </p:spPr>
        <p:txBody>
          <a:bodyPr anchor="ctr"/>
          <a:lstStyle>
            <a:lvl1pPr marL="0" indent="0">
              <a:buNone/>
              <a:defRPr sz="24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4" name="Content Placeholder 3"/>
          <p:cNvSpPr>
            <a:spLocks noGrp="1"/>
          </p:cNvSpPr>
          <p:nvPr>
            <p:ph sz="half" idx="2" hasCustomPrompt="1"/>
          </p:nvPr>
        </p:nvSpPr>
        <p:spPr>
          <a:xfrm>
            <a:off x="839788" y="2505075"/>
            <a:ext cx="5157787" cy="3684588"/>
          </a:xfrm>
          <a:prstGeom prst="rect">
            <a:avLst/>
          </a:prstGeom>
        </p:spPr>
        <p:txBody>
          <a:bodyPr/>
          <a:lstStyle>
            <a:lvl1pPr>
              <a:defRPr b="1">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Text Placeholder 4"/>
          <p:cNvSpPr>
            <a:spLocks noGrp="1"/>
          </p:cNvSpPr>
          <p:nvPr>
            <p:ph type="body" sz="quarter" idx="3" hasCustomPrompt="1"/>
          </p:nvPr>
        </p:nvSpPr>
        <p:spPr>
          <a:xfrm>
            <a:off x="6172200" y="1918014"/>
            <a:ext cx="2844209" cy="473702"/>
          </a:xfrm>
          <a:prstGeom prst="roundRect">
            <a:avLst>
              <a:gd name="adj" fmla="val 50000"/>
            </a:avLst>
          </a:prstGeom>
          <a:solidFill>
            <a:srgbClr val="9B77C1"/>
          </a:solidFill>
        </p:spPr>
        <p:txBody>
          <a:bodyPr anchor="ctr"/>
          <a:lstStyle>
            <a:lvl1pPr>
              <a:defRPr lang="zh-CN" altLang="en-US" sz="2400" b="1" smtClean="0">
                <a:solidFill>
                  <a:schemeClr val="bg1"/>
                </a:solidFill>
                <a:latin typeface="微软雅黑" panose="020B0503020204020204" pitchFamily="34" charset="-122"/>
                <a:ea typeface="微软雅黑" panose="020B0503020204020204" pitchFamily="34" charset="-122"/>
              </a:defRPr>
            </a:lvl1pPr>
          </a:lstStyle>
          <a:p>
            <a:pPr marL="0" lvl="0" indent="0">
              <a:buNone/>
            </a:pPr>
            <a:r>
              <a:rPr lang="zh-CN" altLang="en-US" dirty="0"/>
              <a:t>编辑母版文本样式</a:t>
            </a:r>
            <a:endParaRPr lang="zh-CN" altLang="en-US" dirty="0"/>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a:defRPr lang="zh-CN" altLang="en-US" b="1" smtClean="0">
                <a:latin typeface="微软雅黑" panose="020B0503020204020204" pitchFamily="34" charset="-122"/>
                <a:ea typeface="微软雅黑" panose="020B0503020204020204" pitchFamily="34" charset="-122"/>
              </a:defRPr>
            </a:lvl1pPr>
            <a:lvl2pPr>
              <a:defRPr lang="zh-CN" altLang="en-US" b="1" smtClean="0">
                <a:latin typeface="微软雅黑" panose="020B0503020204020204" pitchFamily="34" charset="-122"/>
                <a:ea typeface="微软雅黑" panose="020B0503020204020204" pitchFamily="34" charset="-122"/>
              </a:defRPr>
            </a:lvl2pPr>
            <a:lvl3pPr>
              <a:defRPr lang="zh-CN" altLang="en-US" b="1" smtClean="0">
                <a:latin typeface="微软雅黑" panose="020B0503020204020204" pitchFamily="34" charset="-122"/>
                <a:ea typeface="微软雅黑" panose="020B0503020204020204" pitchFamily="34" charset="-122"/>
              </a:defRPr>
            </a:lvl3pPr>
            <a:lvl4pPr>
              <a:defRPr lang="zh-CN" altLang="en-US" b="1" smtClean="0">
                <a:latin typeface="微软雅黑" panose="020B0503020204020204" pitchFamily="34" charset="-122"/>
                <a:ea typeface="微软雅黑" panose="020B0503020204020204" pitchFamily="34" charset="-122"/>
              </a:defRPr>
            </a:lvl4pPr>
            <a:lvl5pPr>
              <a:defRPr lang="en-US" b="1" dirty="0">
                <a:latin typeface="微软雅黑" panose="020B0503020204020204" pitchFamily="34" charset="-122"/>
                <a:ea typeface="微软雅黑" panose="020B0503020204020204"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68757" y="1499560"/>
            <a:ext cx="10515600" cy="4351338"/>
          </a:xfrm>
          <a:prstGeom prst="rect">
            <a:avLst/>
          </a:prstGeom>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a:defRPr lang="zh-CN" altLang="en-US" sz="2400" smtClean="0">
                <a:latin typeface="微软雅黑" panose="020B0503020204020204" pitchFamily="34" charset="-122"/>
                <a:ea typeface="微软雅黑" panose="020B0503020204020204" pitchFamily="34" charset="-122"/>
              </a:defRPr>
            </a:lvl1pPr>
          </a:lstStyle>
          <a:p>
            <a:pPr marL="0" marR="0" lvl="0" indent="0" fontAlgn="auto">
              <a:lnSpc>
                <a:spcPct val="130000"/>
              </a:lnSpc>
              <a:spcBef>
                <a:spcPts val="2400"/>
              </a:spcBef>
              <a:spcAft>
                <a:spcPts val="0"/>
              </a:spcAft>
              <a:buClrTx/>
              <a:buSzTx/>
              <a:buNone/>
            </a:pPr>
            <a:r>
              <a:rPr lang="zh-CN" altLang="en-US"/>
              <a:t>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4488" y="1285617"/>
            <a:ext cx="4022835" cy="568842"/>
          </a:xfrm>
          <a:prstGeom prst="roundRect">
            <a:avLst>
              <a:gd name="adj" fmla="val 50000"/>
            </a:avLst>
          </a:prstGeom>
          <a:solidFill>
            <a:srgbClr val="9B77C1"/>
          </a:solidFill>
        </p:spPr>
        <p:txBody>
          <a:bodyPr anchor="ctr"/>
          <a:lstStyle>
            <a:lvl1pPr>
              <a:defRPr lang="en-US" sz="2400" b="1" dirty="0">
                <a:solidFill>
                  <a:schemeClr val="bg1"/>
                </a:solidFill>
                <a:latin typeface="微软雅黑" panose="020B0503020204020204" pitchFamily="34" charset="-122"/>
                <a:ea typeface="微软雅黑" panose="020B0503020204020204" pitchFamily="34" charset="-122"/>
                <a:cs typeface="+mn-cs"/>
              </a:defRPr>
            </a:lvl1pPr>
          </a:lstStyle>
          <a:p>
            <a:pPr marL="0" lvl="0" indent="0">
              <a:spcBef>
                <a:spcPts val="1000"/>
              </a:spcBef>
              <a:buFont typeface="Arial" panose="020B0604020202020204" pitchFamily="34" charset="0"/>
            </a:pPr>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71107"/>
            <a:ext cx="6172200" cy="4889943"/>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a:defRPr lang="zh-CN" altLang="en-US" sz="2400" smtClean="0">
                <a:latin typeface="微软雅黑" panose="020B0503020204020204" pitchFamily="34" charset="-122"/>
                <a:ea typeface="微软雅黑" panose="020B0503020204020204" pitchFamily="34" charset="-122"/>
              </a:defRPr>
            </a:lvl1pPr>
          </a:lstStyle>
          <a:p>
            <a:pPr marL="0" marR="0" lvl="0" indent="0" fontAlgn="auto">
              <a:lnSpc>
                <a:spcPct val="130000"/>
              </a:lnSpc>
              <a:spcBef>
                <a:spcPts val="2400"/>
              </a:spcBef>
              <a:spcAft>
                <a:spcPts val="0"/>
              </a:spcAft>
              <a:buClrTx/>
              <a:buSzTx/>
              <a:buNone/>
            </a:pPr>
            <a:r>
              <a:rPr lang="zh-CN" altLang="en-US"/>
              <a:t>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p:cNvSpPr txBox="1"/>
          <p:nvPr userDrawn="1"/>
        </p:nvSpPr>
        <p:spPr>
          <a:xfrm>
            <a:off x="1068757" y="165127"/>
            <a:ext cx="9144000" cy="6718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200" b="1" kern="1200" dirty="0">
                <a:solidFill>
                  <a:srgbClr val="700378"/>
                </a:solidFill>
                <a:latin typeface="微软雅黑" panose="020B0503020204020204" pitchFamily="34" charset="-122"/>
                <a:ea typeface="微软雅黑" panose="020B0503020204020204" pitchFamily="34" charset="-122"/>
                <a:cs typeface="+mj-cs"/>
              </a:defRPr>
            </a:lvl1p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700378"/>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38175" y="1498933"/>
            <a:ext cx="10515600" cy="1500187"/>
          </a:xfrm>
          <a:prstGeom prst="rect">
            <a:avLst/>
          </a:prstGeom>
        </p:spPr>
        <p:txBody>
          <a:bodyPr/>
          <a:lstStyle>
            <a:lvl1pPr marL="0" marR="0" indent="0" algn="l" defTabSz="914400" rtl="0" eaLnBrk="1" fontAlgn="auto" latinLnBrk="0" hangingPunct="1">
              <a:lnSpc>
                <a:spcPct val="130000"/>
              </a:lnSpc>
              <a:spcBef>
                <a:spcPts val="2400"/>
              </a:spcBef>
              <a:spcAft>
                <a:spcPts val="1200"/>
              </a:spcAft>
              <a:buClrTx/>
              <a:buSzTx/>
              <a:buFont typeface="Arial" panose="020B0604020202020204" pitchFamily="34" charset="0"/>
              <a:buNone/>
              <a:defRPr sz="2400">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30000"/>
              </a:lnSpc>
              <a:spcBef>
                <a:spcPts val="2400"/>
              </a:spcBef>
              <a:spcAft>
                <a:spcPts val="0"/>
              </a:spcAft>
              <a:buClrTx/>
              <a:buSzTx/>
              <a:buFont typeface="Arial" panose="020B0604020202020204" pitchFamily="34" charset="0"/>
              <a:buNone/>
              <a:defRPr/>
            </a:pPr>
            <a:r>
              <a:rPr lang="zh-CN" altLang="en-US" dirty="0"/>
              <a:t>编辑母版文本样式编辑母版文本样式编辑母版文本样式编辑母版文本样式编辑母版文本样式编辑母版文本样式编辑母版文本样式编辑母版文本样式</a:t>
            </a:r>
            <a:endParaRPr lang="zh-CN" altLang="en-US" dirty="0"/>
          </a:p>
          <a:p>
            <a:pPr lvl="0"/>
            <a:endParaRPr lang="zh-CN" alt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itle 1"/>
          <p:cNvSpPr txBox="1"/>
          <p:nvPr userDrawn="1"/>
        </p:nvSpPr>
        <p:spPr>
          <a:xfrm>
            <a:off x="1068757" y="165127"/>
            <a:ext cx="9144000" cy="6718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200" b="1" kern="1200" dirty="0">
                <a:solidFill>
                  <a:srgbClr val="700378"/>
                </a:solidFill>
                <a:latin typeface="微软雅黑" panose="020B0503020204020204" pitchFamily="34" charset="-122"/>
                <a:ea typeface="微软雅黑" panose="020B0503020204020204" pitchFamily="34" charset="-122"/>
                <a:cs typeface="+mj-cs"/>
              </a:defRPr>
            </a:lvl1pPr>
          </a:lstStyle>
          <a:p>
            <a:r>
              <a:rPr lang="zh-CN" altLang="en-US">
                <a:solidFill>
                  <a:srgbClr val="874EA9"/>
                </a:solidFill>
              </a:rPr>
              <a:t>单击此处编辑母版标题样式</a:t>
            </a:r>
            <a:endParaRPr lang="zh-CN" altLang="en-US">
              <a:solidFill>
                <a:srgbClr val="874EA9"/>
              </a:solidFill>
            </a:endParaRPr>
          </a:p>
        </p:txBody>
      </p:sp>
      <p:sp>
        <p:nvSpPr>
          <p:cNvPr id="9"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10" name="Content Placeholder 2"/>
          <p:cNvSpPr>
            <a:spLocks noGrp="1"/>
          </p:cNvSpPr>
          <p:nvPr>
            <p:ph idx="1" hasCustomPrompt="1"/>
          </p:nvPr>
        </p:nvSpPr>
        <p:spPr>
          <a:xfrm>
            <a:off x="1068757" y="1499560"/>
            <a:ext cx="4715355" cy="4351338"/>
          </a:xfrm>
          <a:prstGeom prst="rect">
            <a:avLst/>
          </a:prstGeom>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11" name="Content Placeholder 2"/>
          <p:cNvSpPr>
            <a:spLocks noGrp="1"/>
          </p:cNvSpPr>
          <p:nvPr>
            <p:ph idx="13" hasCustomPrompt="1"/>
          </p:nvPr>
        </p:nvSpPr>
        <p:spPr>
          <a:xfrm>
            <a:off x="6283657" y="1499560"/>
            <a:ext cx="5070143" cy="4351338"/>
          </a:xfrm>
          <a:prstGeom prst="rect">
            <a:avLst/>
          </a:prstGeom>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12"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4023" y="1918014"/>
            <a:ext cx="3009198" cy="473702"/>
          </a:xfrm>
          <a:prstGeom prst="roundRect">
            <a:avLst>
              <a:gd name="adj" fmla="val 50000"/>
            </a:avLst>
          </a:prstGeom>
          <a:solidFill>
            <a:srgbClr val="9B77C1"/>
          </a:solidFill>
        </p:spPr>
        <p:txBody>
          <a:bodyPr anchor="ctr"/>
          <a:lstStyle>
            <a:lvl1pPr marL="0" indent="0">
              <a:buNone/>
              <a:defRPr sz="24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endParaRPr lang="zh-CN" altLang="en-US" dirty="0"/>
          </a:p>
        </p:txBody>
      </p:sp>
      <p:sp>
        <p:nvSpPr>
          <p:cNvPr id="4" name="Content Placeholder 3"/>
          <p:cNvSpPr>
            <a:spLocks noGrp="1"/>
          </p:cNvSpPr>
          <p:nvPr>
            <p:ph sz="half" idx="2" hasCustomPrompt="1"/>
          </p:nvPr>
        </p:nvSpPr>
        <p:spPr>
          <a:xfrm>
            <a:off x="839788" y="2505075"/>
            <a:ext cx="5157787" cy="3684588"/>
          </a:xfrm>
          <a:prstGeom prst="rect">
            <a:avLst/>
          </a:prstGeom>
        </p:spPr>
        <p:txBody>
          <a:bodyPr/>
          <a:lstStyle>
            <a:lvl1pPr>
              <a:defRPr b="1">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5" name="Text Placeholder 4"/>
          <p:cNvSpPr>
            <a:spLocks noGrp="1"/>
          </p:cNvSpPr>
          <p:nvPr>
            <p:ph type="body" sz="quarter" idx="3" hasCustomPrompt="1"/>
          </p:nvPr>
        </p:nvSpPr>
        <p:spPr>
          <a:xfrm>
            <a:off x="6172200" y="1918014"/>
            <a:ext cx="2844209" cy="473702"/>
          </a:xfrm>
          <a:prstGeom prst="roundRect">
            <a:avLst>
              <a:gd name="adj" fmla="val 50000"/>
            </a:avLst>
          </a:prstGeom>
          <a:solidFill>
            <a:srgbClr val="9B77C1"/>
          </a:solidFill>
        </p:spPr>
        <p:txBody>
          <a:bodyPr anchor="ctr"/>
          <a:lstStyle>
            <a:lvl1pPr>
              <a:defRPr lang="zh-CN" altLang="en-US" sz="2400" b="1" smtClean="0">
                <a:solidFill>
                  <a:schemeClr val="bg1"/>
                </a:solidFill>
                <a:latin typeface="微软雅黑" panose="020B0503020204020204" pitchFamily="34" charset="-122"/>
                <a:ea typeface="微软雅黑" panose="020B0503020204020204" pitchFamily="34" charset="-122"/>
              </a:defRPr>
            </a:lvl1pPr>
          </a:lstStyle>
          <a:p>
            <a:pPr marL="0" lvl="0" indent="0">
              <a:buNone/>
            </a:pPr>
            <a:r>
              <a:rPr lang="zh-CN" altLang="en-US" dirty="0"/>
              <a:t>编辑母版文本样式</a:t>
            </a:r>
            <a:endParaRPr lang="zh-CN" altLang="en-US" dirty="0"/>
          </a:p>
        </p:txBody>
      </p:sp>
      <p:sp>
        <p:nvSpPr>
          <p:cNvPr id="6" name="Content Placeholder 5"/>
          <p:cNvSpPr>
            <a:spLocks noGrp="1"/>
          </p:cNvSpPr>
          <p:nvPr>
            <p:ph sz="quarter" idx="4" hasCustomPrompt="1"/>
          </p:nvPr>
        </p:nvSpPr>
        <p:spPr>
          <a:xfrm>
            <a:off x="6172200" y="2505075"/>
            <a:ext cx="5183188" cy="3684588"/>
          </a:xfrm>
          <a:prstGeom prst="rect">
            <a:avLst/>
          </a:prstGeom>
        </p:spPr>
        <p:txBody>
          <a:bodyPr/>
          <a:lstStyle>
            <a:lvl1pPr>
              <a:defRPr lang="zh-CN" altLang="en-US" b="1" smtClean="0">
                <a:latin typeface="微软雅黑" panose="020B0503020204020204" pitchFamily="34" charset="-122"/>
                <a:ea typeface="微软雅黑" panose="020B0503020204020204" pitchFamily="34" charset="-122"/>
              </a:defRPr>
            </a:lvl1pPr>
            <a:lvl2pPr>
              <a:defRPr lang="zh-CN" altLang="en-US" b="1" smtClean="0">
                <a:latin typeface="微软雅黑" panose="020B0503020204020204" pitchFamily="34" charset="-122"/>
                <a:ea typeface="微软雅黑" panose="020B0503020204020204" pitchFamily="34" charset="-122"/>
              </a:defRPr>
            </a:lvl2pPr>
            <a:lvl3pPr>
              <a:defRPr lang="zh-CN" altLang="en-US" b="1" smtClean="0">
                <a:latin typeface="微软雅黑" panose="020B0503020204020204" pitchFamily="34" charset="-122"/>
                <a:ea typeface="微软雅黑" panose="020B0503020204020204" pitchFamily="34" charset="-122"/>
              </a:defRPr>
            </a:lvl3pPr>
            <a:lvl4pPr>
              <a:defRPr lang="zh-CN" altLang="en-US" b="1" smtClean="0">
                <a:latin typeface="微软雅黑" panose="020B0503020204020204" pitchFamily="34" charset="-122"/>
                <a:ea typeface="微软雅黑" panose="020B0503020204020204" pitchFamily="34" charset="-122"/>
              </a:defRPr>
            </a:lvl4pPr>
            <a:lvl5pPr>
              <a:defRPr lang="en-US" b="1" dirty="0">
                <a:latin typeface="微软雅黑" panose="020B0503020204020204" pitchFamily="34" charset="-122"/>
                <a:ea typeface="微软雅黑" panose="020B0503020204020204" pitchFamily="34"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12"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8"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7"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a:defRPr lang="zh-CN" altLang="en-US" sz="2400" smtClean="0">
                <a:latin typeface="微软雅黑" panose="020B0503020204020204" pitchFamily="34" charset="-122"/>
                <a:ea typeface="微软雅黑" panose="020B0503020204020204" pitchFamily="34" charset="-122"/>
              </a:defRPr>
            </a:lvl1pPr>
          </a:lstStyle>
          <a:p>
            <a:pPr marL="0" marR="0" lvl="0" indent="0" fontAlgn="auto">
              <a:lnSpc>
                <a:spcPct val="130000"/>
              </a:lnSpc>
              <a:spcBef>
                <a:spcPts val="2400"/>
              </a:spcBef>
              <a:spcAft>
                <a:spcPts val="0"/>
              </a:spcAft>
              <a:buClrTx/>
              <a:buSzTx/>
              <a:buNone/>
            </a:pPr>
            <a:r>
              <a:rPr lang="zh-CN" altLang="en-US"/>
              <a:t>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p:cNvSpPr>
            <a:spLocks noGrp="1"/>
          </p:cNvSpPr>
          <p:nvPr>
            <p:ph type="ctrTitle"/>
          </p:nvPr>
        </p:nvSpPr>
        <p:spPr>
          <a:xfrm>
            <a:off x="1068757" y="165127"/>
            <a:ext cx="9144000" cy="671803"/>
          </a:xfrm>
          <a:prstGeom prst="rect">
            <a:avLst/>
          </a:prstGeom>
        </p:spPr>
        <p:txBody>
          <a:bodyPr vert="horz" lIns="91440" tIns="45720" rIns="91440" bIns="45720" rtlCol="0" anchor="ctr">
            <a:noAutofit/>
          </a:bodyPr>
          <a:lstStyle>
            <a:lvl1pPr>
              <a:defRPr lang="en-US" sz="3200" b="1" dirty="0">
                <a:solidFill>
                  <a:srgbClr val="874EA9"/>
                </a:solidFill>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endParaRPr lang="en-US" dirty="0"/>
          </a:p>
        </p:txBody>
      </p:sp>
      <p:sp>
        <p:nvSpPr>
          <p:cNvPr id="10"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4488" y="1285617"/>
            <a:ext cx="4022835" cy="568842"/>
          </a:xfrm>
          <a:prstGeom prst="roundRect">
            <a:avLst>
              <a:gd name="adj" fmla="val 50000"/>
            </a:avLst>
          </a:prstGeom>
          <a:solidFill>
            <a:srgbClr val="874EA9"/>
          </a:solidFill>
        </p:spPr>
        <p:txBody>
          <a:bodyPr anchor="ctr"/>
          <a:lstStyle>
            <a:lvl1pPr>
              <a:defRPr lang="en-US" sz="2400" b="1" dirty="0">
                <a:solidFill>
                  <a:schemeClr val="bg1"/>
                </a:solidFill>
                <a:latin typeface="微软雅黑" panose="020B0503020204020204" pitchFamily="34" charset="-122"/>
                <a:ea typeface="微软雅黑" panose="020B0503020204020204" pitchFamily="34" charset="-122"/>
                <a:cs typeface="+mn-cs"/>
              </a:defRPr>
            </a:lvl1pPr>
          </a:lstStyle>
          <a:p>
            <a:pPr marL="0" lvl="0" indent="0">
              <a:spcBef>
                <a:spcPts val="1000"/>
              </a:spcBef>
              <a:buFont typeface="Arial" panose="020B0604020202020204" pitchFamily="34" charset="0"/>
            </a:pPr>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71107"/>
            <a:ext cx="6172200" cy="4889943"/>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a:prstGeom prst="rect">
            <a:avLst/>
          </a:prstGeom>
        </p:spPr>
        <p:txBody>
          <a:bodyPr/>
          <a:lstStyle>
            <a:lvl1pPr>
              <a:defRPr lang="zh-CN" altLang="en-US" sz="2400" smtClean="0">
                <a:latin typeface="微软雅黑" panose="020B0503020204020204" pitchFamily="34" charset="-122"/>
                <a:ea typeface="微软雅黑" panose="020B0503020204020204" pitchFamily="34" charset="-122"/>
              </a:defRPr>
            </a:lvl1pPr>
          </a:lstStyle>
          <a:p>
            <a:pPr marL="0" marR="0" lvl="0" indent="0" fontAlgn="auto">
              <a:lnSpc>
                <a:spcPct val="130000"/>
              </a:lnSpc>
              <a:spcBef>
                <a:spcPts val="2400"/>
              </a:spcBef>
              <a:spcAft>
                <a:spcPts val="0"/>
              </a:spcAft>
              <a:buClrTx/>
              <a:buSzTx/>
              <a:buNone/>
            </a:pPr>
            <a:r>
              <a:rPr lang="zh-CN" altLang="en-US"/>
              <a:t>编辑母版文本样式</a:t>
            </a:r>
            <a:endParaRPr lang="zh-CN" alt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Title 1"/>
          <p:cNvSpPr txBox="1"/>
          <p:nvPr userDrawn="1"/>
        </p:nvSpPr>
        <p:spPr>
          <a:xfrm>
            <a:off x="1068757" y="165127"/>
            <a:ext cx="9144000" cy="6718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200" b="1" kern="1200" dirty="0">
                <a:solidFill>
                  <a:srgbClr val="700378"/>
                </a:solidFill>
                <a:latin typeface="微软雅黑" panose="020B0503020204020204" pitchFamily="34" charset="-122"/>
                <a:ea typeface="微软雅黑" panose="020B0503020204020204" pitchFamily="34" charset="-122"/>
                <a:cs typeface="+mj-cs"/>
              </a:defRPr>
            </a:lvl1pPr>
          </a:lstStyle>
          <a:p>
            <a:r>
              <a:rPr lang="zh-CN" altLang="en-US" dirty="0">
                <a:solidFill>
                  <a:srgbClr val="874EA9"/>
                </a:solidFill>
              </a:rPr>
              <a:t>单击此处编辑母版标题样式</a:t>
            </a:r>
            <a:endParaRPr lang="zh-CN" altLang="en-US" dirty="0">
              <a:solidFill>
                <a:srgbClr val="874EA9"/>
              </a:solidFill>
            </a:endParaRPr>
          </a:p>
        </p:txBody>
      </p:sp>
      <p:sp>
        <p:nvSpPr>
          <p:cNvPr id="10" name="文本占位符 9"/>
          <p:cNvSpPr>
            <a:spLocks noGrp="1"/>
          </p:cNvSpPr>
          <p:nvPr>
            <p:ph type="body" sz="quarter" idx="15" hasCustomPrompt="1"/>
          </p:nvPr>
        </p:nvSpPr>
        <p:spPr>
          <a:xfrm>
            <a:off x="165101" y="258140"/>
            <a:ext cx="403225" cy="485775"/>
          </a:xfrm>
          <a:prstGeom prst="rect">
            <a:avLst/>
          </a:prstGeom>
        </p:spPr>
        <p:txBody>
          <a:bodyPr/>
          <a:lstStyle>
            <a:lvl1pPr marL="0" indent="0">
              <a:buFontTx/>
              <a:buNone/>
              <a:defRPr sz="36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一</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microsoft.com/office/2007/relationships/hdphoto" Target="../media/image2.wdp"/><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microsoft.com/office/2007/relationships/hdphoto" Target="../media/image2.wdp"/><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microsoft.com/office/2007/relationships/hdphoto" Target="../media/image4.wdp"/><Relationship Id="rId12" Type="http://schemas.openxmlformats.org/officeDocument/2006/relationships/image" Target="../media/image3.png"/><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FCAEF-3BC1-4517-99C9-8764646B26CE}" type="datetime1">
              <a:rPr lang="zh-CN" altLang="en-US" smtClean="0"/>
            </a:fld>
            <a:endParaRPr lang="zh-CN" altLang="en-US"/>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38246-86AD-48C9-B5D5-31A80D6BA129}" type="slidenum">
              <a:rPr lang="zh-CN" altLang="en-US" smtClean="0"/>
            </a:fld>
            <a:endParaRPr lang="zh-CN" altLang="en-US"/>
          </a:p>
        </p:txBody>
      </p:sp>
      <p:sp>
        <p:nvSpPr>
          <p:cNvPr id="10" name="사각형: 둥근 모서리 6"/>
          <p:cNvSpPr/>
          <p:nvPr userDrawn="1"/>
        </p:nvSpPr>
        <p:spPr>
          <a:xfrm>
            <a:off x="99966" y="98173"/>
            <a:ext cx="11975924" cy="6623302"/>
          </a:xfrm>
          <a:prstGeom prst="roundRect">
            <a:avLst>
              <a:gd name="adj" fmla="val 2109"/>
            </a:avLst>
          </a:prstGeom>
          <a:solidFill>
            <a:schemeClr val="bg1"/>
          </a:solidFill>
          <a:ln>
            <a:noFill/>
          </a:ln>
          <a:effectLst>
            <a:outerShdw blurRad="241300" dist="698500" dir="5400000" sx="90000" sy="9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endParaRPr>
          </a:p>
        </p:txBody>
      </p:sp>
      <p:sp>
        <p:nvSpPr>
          <p:cNvPr id="16" name="직사각형 16"/>
          <p:cNvSpPr/>
          <p:nvPr userDrawn="1"/>
        </p:nvSpPr>
        <p:spPr>
          <a:xfrm>
            <a:off x="2913647" y="6712838"/>
            <a:ext cx="6008557" cy="4640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prstClr val="white"/>
              </a:solidFill>
            </a:endParaRPr>
          </a:p>
        </p:txBody>
      </p:sp>
      <p:sp>
        <p:nvSpPr>
          <p:cNvPr id="20" name="任意多边形 19"/>
          <p:cNvSpPr/>
          <p:nvPr userDrawn="1"/>
        </p:nvSpPr>
        <p:spPr>
          <a:xfrm flipV="1">
            <a:off x="0" y="12440"/>
            <a:ext cx="10300996" cy="6712838"/>
          </a:xfrm>
          <a:custGeom>
            <a:avLst/>
            <a:gdLst>
              <a:gd name="connsiteX0" fmla="*/ 0 w 8223180"/>
              <a:gd name="connsiteY0" fmla="*/ 0 h 6858000"/>
              <a:gd name="connsiteX1" fmla="*/ 8223180 w 8223180"/>
              <a:gd name="connsiteY1" fmla="*/ 0 h 6858000"/>
              <a:gd name="connsiteX2" fmla="*/ 8051006 w 8223180"/>
              <a:gd name="connsiteY2" fmla="*/ 510853 h 6858000"/>
              <a:gd name="connsiteX3" fmla="*/ 7086600 w 8223180"/>
              <a:gd name="connsiteY3" fmla="*/ 1962150 h 6858000"/>
              <a:gd name="connsiteX4" fmla="*/ 4114800 w 8223180"/>
              <a:gd name="connsiteY4" fmla="*/ 3352800 h 6858000"/>
              <a:gd name="connsiteX5" fmla="*/ 2781300 w 8223180"/>
              <a:gd name="connsiteY5" fmla="*/ 5848350 h 6858000"/>
              <a:gd name="connsiteX6" fmla="*/ 2000474 w 8223180"/>
              <a:gd name="connsiteY6" fmla="*/ 6809668 h 6858000"/>
              <a:gd name="connsiteX7" fmla="*/ 1947086 w 8223180"/>
              <a:gd name="connsiteY7" fmla="*/ 6858000 h 6858000"/>
              <a:gd name="connsiteX8" fmla="*/ 0 w 822318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180" h="6858000">
                <a:moveTo>
                  <a:pt x="0" y="0"/>
                </a:moveTo>
                <a:lnTo>
                  <a:pt x="8223180" y="0"/>
                </a:lnTo>
                <a:lnTo>
                  <a:pt x="8051006" y="510853"/>
                </a:lnTo>
                <a:cubicBezTo>
                  <a:pt x="7858125" y="1036141"/>
                  <a:pt x="7600950" y="1540669"/>
                  <a:pt x="7086600" y="1962150"/>
                </a:cubicBezTo>
                <a:cubicBezTo>
                  <a:pt x="6400800" y="2524125"/>
                  <a:pt x="4832350" y="2705100"/>
                  <a:pt x="4114800" y="3352800"/>
                </a:cubicBezTo>
                <a:cubicBezTo>
                  <a:pt x="3397250" y="4000500"/>
                  <a:pt x="3149600" y="5257800"/>
                  <a:pt x="2781300" y="5848350"/>
                </a:cubicBezTo>
                <a:cubicBezTo>
                  <a:pt x="2459038" y="6365082"/>
                  <a:pt x="2224286" y="6604695"/>
                  <a:pt x="2000474" y="6809668"/>
                </a:cubicBezTo>
                <a:lnTo>
                  <a:pt x="1947086" y="6858000"/>
                </a:lnTo>
                <a:lnTo>
                  <a:pt x="0" y="6858000"/>
                </a:lnTo>
                <a:close/>
              </a:path>
            </a:pathLst>
          </a:custGeom>
          <a:gradFill flip="none" rotWithShape="1">
            <a:gsLst>
              <a:gs pos="0">
                <a:srgbClr val="EFF5FF">
                  <a:alpha val="0"/>
                </a:srgbClr>
              </a:gs>
              <a:gs pos="100000">
                <a:srgbClr val="ADC6FA">
                  <a:alpha val="4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cs typeface="+mn-ea"/>
              <a:sym typeface="Century Gothic" panose="020B0502020202020204" pitchFamily="34" charset="0"/>
            </a:endParaRPr>
          </a:p>
        </p:txBody>
      </p:sp>
      <p:cxnSp>
        <p:nvCxnSpPr>
          <p:cNvPr id="24" name="直接连接符 23"/>
          <p:cNvCxnSpPr/>
          <p:nvPr userDrawn="1"/>
        </p:nvCxnSpPr>
        <p:spPr>
          <a:xfrm>
            <a:off x="1084521" y="847567"/>
            <a:ext cx="11107479" cy="0"/>
          </a:xfrm>
          <a:prstGeom prst="line">
            <a:avLst/>
          </a:prstGeom>
          <a:ln w="19050">
            <a:solidFill>
              <a:srgbClr val="9B77C1"/>
            </a:solidFill>
          </a:ln>
        </p:spPr>
        <p:style>
          <a:lnRef idx="1">
            <a:schemeClr val="accent1"/>
          </a:lnRef>
          <a:fillRef idx="0">
            <a:schemeClr val="accent1"/>
          </a:fillRef>
          <a:effectRef idx="0">
            <a:schemeClr val="accent1"/>
          </a:effectRef>
          <a:fontRef idx="minor">
            <a:schemeClr val="tx1"/>
          </a:fontRef>
        </p:style>
      </p:cxnSp>
      <p:sp>
        <p:nvSpPr>
          <p:cNvPr id="18" name="Freeform 13"/>
          <p:cNvSpPr/>
          <p:nvPr userDrawn="1"/>
        </p:nvSpPr>
        <p:spPr bwMode="auto">
          <a:xfrm>
            <a:off x="127376" y="96921"/>
            <a:ext cx="755045" cy="847567"/>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0">
                <a:srgbClr val="9B77C1"/>
              </a:gs>
              <a:gs pos="100000">
                <a:srgbClr val="3A4796"/>
              </a:gs>
            </a:gsLst>
            <a:lin ang="4800000" scaled="0"/>
            <a:tileRect/>
          </a:gra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n-ea"/>
              <a:sym typeface="Century Gothic" panose="020B0502020202020204" pitchFamily="34" charset="0"/>
            </a:endParaRPr>
          </a:p>
        </p:txBody>
      </p:sp>
      <p:pic>
        <p:nvPicPr>
          <p:cNvPr id="25" name="图片 24"/>
          <p:cNvPicPr>
            <a:picLocks noChangeAspect="1"/>
          </p:cNvPicPr>
          <p:nvPr userDrawn="1"/>
        </p:nvPicPr>
        <p:blipFill rotWithShape="1">
          <a:blip r:embed="rId13" cstate="print">
            <a:extLst>
              <a:ext uri="{BEBA8EAE-BF5A-486C-A8C5-ECC9F3942E4B}">
                <a14:imgProps xmlns:a14="http://schemas.microsoft.com/office/drawing/2010/main">
                  <a14:imgLayer r:embed="rId14">
                    <a14:imgEffect>
                      <a14:artisticPhotocopy trans="30000" detail="2"/>
                    </a14:imgEffect>
                  </a14:imgLayer>
                </a14:imgProps>
              </a:ext>
              <a:ext uri="{28A0092B-C50C-407E-A947-70E740481C1C}">
                <a14:useLocalDpi xmlns:a14="http://schemas.microsoft.com/office/drawing/2010/main" val="0"/>
              </a:ext>
            </a:extLst>
          </a:blip>
          <a:srcRect t="19534" b="44652"/>
          <a:stretch>
            <a:fillRect/>
          </a:stretch>
        </p:blipFill>
        <p:spPr>
          <a:xfrm>
            <a:off x="10896788" y="205157"/>
            <a:ext cx="1295212" cy="43588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FCAEF-3BC1-4517-99C9-8764646B26CE}" type="datetime1">
              <a:rPr lang="zh-CN" altLang="en-US" smtClean="0"/>
            </a:fld>
            <a:endParaRPr lang="zh-CN" altLang="en-US"/>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38246-86AD-48C9-B5D5-31A80D6BA129}" type="slidenum">
              <a:rPr lang="zh-CN" altLang="en-US" smtClean="0"/>
            </a:fld>
            <a:endParaRPr lang="zh-CN" altLang="en-US"/>
          </a:p>
        </p:txBody>
      </p:sp>
      <p:sp>
        <p:nvSpPr>
          <p:cNvPr id="10" name="사각형: 둥근 모서리 6"/>
          <p:cNvSpPr/>
          <p:nvPr userDrawn="1"/>
        </p:nvSpPr>
        <p:spPr>
          <a:xfrm>
            <a:off x="589048" y="659808"/>
            <a:ext cx="10915049" cy="5879104"/>
          </a:xfrm>
          <a:prstGeom prst="roundRect">
            <a:avLst>
              <a:gd name="adj" fmla="val 2109"/>
            </a:avLst>
          </a:prstGeom>
          <a:solidFill>
            <a:schemeClr val="bg1"/>
          </a:solidFill>
          <a:ln>
            <a:noFill/>
          </a:ln>
          <a:effectLst>
            <a:outerShdw blurRad="241300" dist="698500" dir="5400000" sx="90000" sy="9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prstClr val="white"/>
              </a:solidFill>
            </a:endParaRPr>
          </a:p>
        </p:txBody>
      </p:sp>
      <p:pic>
        <p:nvPicPr>
          <p:cNvPr id="25" name="图片 24"/>
          <p:cNvPicPr>
            <a:picLocks noChangeAspect="1"/>
          </p:cNvPicPr>
          <p:nvPr userDrawn="1"/>
        </p:nvPicPr>
        <p:blipFill rotWithShape="1">
          <a:blip r:embed="rId13" cstate="print">
            <a:extLst>
              <a:ext uri="{BEBA8EAE-BF5A-486C-A8C5-ECC9F3942E4B}">
                <a14:imgProps xmlns:a14="http://schemas.microsoft.com/office/drawing/2010/main">
                  <a14:imgLayer r:embed="rId14">
                    <a14:imgEffect>
                      <a14:artisticPhotocopy trans="30000" detail="2"/>
                    </a14:imgEffect>
                  </a14:imgLayer>
                </a14:imgProps>
              </a:ext>
              <a:ext uri="{28A0092B-C50C-407E-A947-70E740481C1C}">
                <a14:useLocalDpi xmlns:a14="http://schemas.microsoft.com/office/drawing/2010/main" val="0"/>
              </a:ext>
            </a:extLst>
          </a:blip>
          <a:srcRect t="19534" b="44652"/>
          <a:stretch>
            <a:fillRect/>
          </a:stretch>
        </p:blipFill>
        <p:spPr>
          <a:xfrm>
            <a:off x="10425676" y="60896"/>
            <a:ext cx="1295212" cy="435888"/>
          </a:xfrm>
          <a:prstGeom prst="rect">
            <a:avLst/>
          </a:prstGeom>
        </p:spPr>
      </p:pic>
      <p:sp>
        <p:nvSpPr>
          <p:cNvPr id="2" name="圆角矩形 1"/>
          <p:cNvSpPr/>
          <p:nvPr userDrawn="1"/>
        </p:nvSpPr>
        <p:spPr>
          <a:xfrm>
            <a:off x="589048" y="659808"/>
            <a:ext cx="10915049" cy="5898643"/>
          </a:xfrm>
          <a:prstGeom prst="roundRect">
            <a:avLst>
              <a:gd name="adj" fmla="val 1491"/>
            </a:avLst>
          </a:prstGeom>
          <a:gradFill>
            <a:gsLst>
              <a:gs pos="0">
                <a:srgbClr val="E0E9FD"/>
              </a:gs>
              <a:gs pos="100000">
                <a:srgbClr val="FBFCFF"/>
              </a:gs>
            </a:gsLst>
            <a:lin ang="1800000" scaled="0"/>
          </a:gradFill>
          <a:ln>
            <a:noFill/>
          </a:ln>
          <a:effectLst>
            <a:outerShdw blurRad="63500" sx="101000" sy="101000" algn="ctr" rotWithShape="0">
              <a:schemeClr val="bg1">
                <a:lumMod val="6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직사각형 16"/>
          <p:cNvSpPr/>
          <p:nvPr userDrawn="1"/>
        </p:nvSpPr>
        <p:spPr>
          <a:xfrm flipV="1">
            <a:off x="589049" y="6474940"/>
            <a:ext cx="10915048" cy="969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prstClr val="white"/>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FCAEF-3BC1-4517-99C9-8764646B26CE}" type="datetime1">
              <a:rPr lang="zh-CN" altLang="en-US" smtClean="0"/>
            </a:fld>
            <a:endParaRPr lang="zh-CN" altLang="en-US"/>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38246-86AD-48C9-B5D5-31A80D6BA129}" type="slidenum">
              <a:rPr lang="zh-CN" altLang="en-US" smtClean="0"/>
            </a:fld>
            <a:endParaRPr lang="zh-CN" altLang="en-US"/>
          </a:p>
        </p:txBody>
      </p:sp>
      <p:sp>
        <p:nvSpPr>
          <p:cNvPr id="17" name="标题占位符 1"/>
          <p:cNvSpPr>
            <a:spLocks noGrp="1"/>
          </p:cNvSpPr>
          <p:nvPr>
            <p:ph type="title"/>
          </p:nvPr>
        </p:nvSpPr>
        <p:spPr>
          <a:xfrm>
            <a:off x="987698" y="302974"/>
            <a:ext cx="10673804" cy="47419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8" name="文本占位符 2"/>
          <p:cNvSpPr>
            <a:spLocks noGrp="1"/>
          </p:cNvSpPr>
          <p:nvPr>
            <p:ph type="body" idx="1"/>
          </p:nvPr>
        </p:nvSpPr>
        <p:spPr>
          <a:xfrm>
            <a:off x="751027" y="1400782"/>
            <a:ext cx="10673802" cy="441518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pic>
        <p:nvPicPr>
          <p:cNvPr id="12" name="图片 11"/>
          <p:cNvPicPr>
            <a:picLocks noChangeAspect="1"/>
          </p:cNvPicPr>
          <p:nvPr userDrawn="1"/>
        </p:nvPicPr>
        <p:blipFill>
          <a:blip r:embed="rId12">
            <a:extLst>
              <a:ext uri="{BEBA8EAE-BF5A-486C-A8C5-ECC9F3942E4B}">
                <a14:imgProps xmlns:a14="http://schemas.microsoft.com/office/drawing/2010/main">
                  <a14:imgLayer r:embed="rId1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932427"/>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9" Type="http://schemas.openxmlformats.org/officeDocument/2006/relationships/notesSlide" Target="../notesSlides/notesSlide2.xml"/><Relationship Id="rId18" Type="http://schemas.openxmlformats.org/officeDocument/2006/relationships/slideLayout" Target="../slideLayouts/slideLayout4.xml"/><Relationship Id="rId17" Type="http://schemas.openxmlformats.org/officeDocument/2006/relationships/image" Target="../media/image24.png"/><Relationship Id="rId16" Type="http://schemas.openxmlformats.org/officeDocument/2006/relationships/image" Target="../media/image23.png"/><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4.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932427"/>
          </a:xfrm>
          <a:prstGeom prst="rect">
            <a:avLst/>
          </a:prstGeom>
        </p:spPr>
      </p:pic>
      <p:sp>
        <p:nvSpPr>
          <p:cNvPr id="6" name="文本框 5"/>
          <p:cNvSpPr txBox="1"/>
          <p:nvPr/>
        </p:nvSpPr>
        <p:spPr>
          <a:xfrm>
            <a:off x="887335" y="2320962"/>
            <a:ext cx="10417329" cy="706755"/>
          </a:xfrm>
          <a:prstGeom prst="rect">
            <a:avLst/>
          </a:prstGeom>
          <a:noFill/>
        </p:spPr>
        <p:txBody>
          <a:bodyPr wrap="square" rtlCol="0">
            <a:spAutoFit/>
          </a:bodyPr>
          <a:lstStyle/>
          <a:p>
            <a:pPr algn="ctr">
              <a:spcBef>
                <a:spcPts val="1200"/>
              </a:spcBef>
            </a:pPr>
            <a:r>
              <a:rPr lang="zh-CN" altLang="en-US" sz="4000" b="1" dirty="0">
                <a:solidFill>
                  <a:schemeClr val="bg1"/>
                </a:solidFill>
                <a:latin typeface="微软雅黑" panose="020B0503020204020204" pitchFamily="34" charset="-122"/>
                <a:ea typeface="微软雅黑" panose="020B0503020204020204" pitchFamily="34" charset="-122"/>
              </a:rPr>
              <a:t>阶段性工作总结</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8764771" y="5794020"/>
            <a:ext cx="2069484" cy="458908"/>
          </a:xfrm>
          <a:prstGeom prst="rect">
            <a:avLst/>
          </a:prstGeom>
        </p:spPr>
        <p:txBody>
          <a:bodyPr wrap="square">
            <a:spAutoFit/>
          </a:bodyPr>
          <a:lstStyle/>
          <a:p>
            <a:pPr algn="ctr">
              <a:lnSpc>
                <a:spcPct val="150000"/>
              </a:lnSpc>
              <a:spcBef>
                <a:spcPts val="1200"/>
              </a:spcBef>
              <a:spcAft>
                <a:spcPts val="4200"/>
              </a:spcAft>
            </a:pPr>
            <a:r>
              <a:rPr lang="en-US" altLang="zh-CN" b="1" dirty="0">
                <a:solidFill>
                  <a:schemeClr val="bg1"/>
                </a:solidFill>
                <a:latin typeface="微软雅黑" panose="020B0503020204020204" pitchFamily="34" charset="-122"/>
                <a:ea typeface="微软雅黑" panose="020B0503020204020204" pitchFamily="34" charset="-122"/>
              </a:rPr>
              <a:t>2023</a:t>
            </a:r>
            <a:r>
              <a:rPr lang="zh-CN" altLang="en-US" b="1" dirty="0">
                <a:solidFill>
                  <a:schemeClr val="bg1"/>
                </a:solidFill>
                <a:latin typeface="微软雅黑" panose="020B0503020204020204" pitchFamily="34" charset="-122"/>
                <a:ea typeface="微软雅黑" panose="020B0503020204020204" pitchFamily="34" charset="-122"/>
              </a:rPr>
              <a:t>年</a:t>
            </a:r>
            <a:r>
              <a:rPr lang="en-US" altLang="zh-CN" b="1" dirty="0">
                <a:solidFill>
                  <a:schemeClr val="bg1"/>
                </a:solidFill>
                <a:latin typeface="微软雅黑" panose="020B0503020204020204" pitchFamily="34" charset="-122"/>
                <a:ea typeface="微软雅黑" panose="020B0503020204020204" pitchFamily="34" charset="-122"/>
              </a:rPr>
              <a:t>4</a:t>
            </a:r>
            <a:r>
              <a:rPr lang="zh-CN" altLang="en-US" b="1" dirty="0">
                <a:solidFill>
                  <a:schemeClr val="bg1"/>
                </a:solidFill>
                <a:latin typeface="微软雅黑" panose="020B0503020204020204" pitchFamily="34" charset="-122"/>
                <a:ea typeface="微软雅黑" panose="020B0503020204020204" pitchFamily="34" charset="-122"/>
              </a:rPr>
              <a:t>月</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8574258" y="5718327"/>
            <a:ext cx="2551814" cy="659219"/>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t="38101" b="40126"/>
          <a:stretch>
            <a:fillRect/>
          </a:stretch>
        </p:blipFill>
        <p:spPr>
          <a:xfrm>
            <a:off x="8574258" y="278976"/>
            <a:ext cx="3410467" cy="697458"/>
          </a:xfrm>
          <a:prstGeom prst="rect">
            <a:avLst/>
          </a:prstGeom>
        </p:spPr>
      </p:pic>
      <p:sp>
        <p:nvSpPr>
          <p:cNvPr id="8" name="矩形 7"/>
          <p:cNvSpPr/>
          <p:nvPr/>
        </p:nvSpPr>
        <p:spPr>
          <a:xfrm>
            <a:off x="8801424" y="4812103"/>
            <a:ext cx="2069484" cy="506730"/>
          </a:xfrm>
          <a:prstGeom prst="rect">
            <a:avLst/>
          </a:prstGeom>
        </p:spPr>
        <p:txBody>
          <a:bodyPr wrap="square">
            <a:spAutoFit/>
          </a:bodyPr>
          <a:lstStyle/>
          <a:p>
            <a:pPr algn="ctr">
              <a:lnSpc>
                <a:spcPct val="150000"/>
              </a:lnSpc>
              <a:spcBef>
                <a:spcPts val="1200"/>
              </a:spcBef>
              <a:spcAft>
                <a:spcPts val="4200"/>
              </a:spcAft>
            </a:pPr>
            <a:r>
              <a:rPr lang="zh-CN" altLang="en-US" b="1" dirty="0">
                <a:solidFill>
                  <a:schemeClr val="bg1"/>
                </a:solidFill>
                <a:latin typeface="微软雅黑" panose="020B0503020204020204" pitchFamily="34" charset="-122"/>
                <a:ea typeface="微软雅黑" panose="020B0503020204020204" pitchFamily="34" charset="-122"/>
              </a:rPr>
              <a:t>汇报人：</a:t>
            </a:r>
            <a:r>
              <a:rPr lang="zh-CN" altLang="en-US" b="1" dirty="0">
                <a:solidFill>
                  <a:schemeClr val="bg1"/>
                </a:solidFill>
                <a:latin typeface="微软雅黑" panose="020B0503020204020204" pitchFamily="34" charset="-122"/>
                <a:ea typeface="微软雅黑" panose="020B0503020204020204" pitchFamily="34" charset="-122"/>
              </a:rPr>
              <a:t>卢韬</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圆角矩形 8"/>
          <p:cNvSpPr/>
          <p:nvPr/>
        </p:nvSpPr>
        <p:spPr>
          <a:xfrm>
            <a:off x="8610911" y="4736410"/>
            <a:ext cx="2551814" cy="659219"/>
          </a:xfrm>
          <a:prstGeom prst="round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近期进展</a:t>
            </a:r>
            <a:endParaRPr lang="zh-CN" altLang="en-US" dirty="0"/>
          </a:p>
        </p:txBody>
      </p:sp>
      <p:sp>
        <p:nvSpPr>
          <p:cNvPr id="5" name="文本占位符 4"/>
          <p:cNvSpPr>
            <a:spLocks noGrp="1"/>
          </p:cNvSpPr>
          <p:nvPr>
            <p:ph type="body" sz="quarter" idx="15"/>
          </p:nvPr>
        </p:nvSpPr>
        <p:spPr/>
        <p:txBody>
          <a:bodyPr/>
          <a:lstStyle/>
          <a:p>
            <a:r>
              <a:rPr lang="zh-CN" altLang="en-US" dirty="0"/>
              <a:t>一</a:t>
            </a:r>
            <a:endParaRPr lang="zh-CN" altLang="en-US" dirty="0"/>
          </a:p>
        </p:txBody>
      </p:sp>
      <p:sp>
        <p:nvSpPr>
          <p:cNvPr id="375" name="Text Box 374"/>
          <p:cNvSpPr txBox="1"/>
          <p:nvPr/>
        </p:nvSpPr>
        <p:spPr>
          <a:xfrm>
            <a:off x="656590" y="1003935"/>
            <a:ext cx="11174095" cy="521970"/>
          </a:xfrm>
          <a:prstGeom prst="rect">
            <a:avLst/>
          </a:prstGeom>
          <a:noFill/>
        </p:spPr>
        <p:txBody>
          <a:bodyPr wrap="none" rtlCol="0">
            <a:spAutoFit/>
          </a:bodyPr>
          <a:p>
            <a:pPr algn="l"/>
            <a:r>
              <a:rPr lang="zh-CN" altLang="en-US" sz="2800" b="1">
                <a:latin typeface="微软雅黑" panose="020B0503020204020204" pitchFamily="34" charset="-122"/>
                <a:ea typeface="微软雅黑" panose="020B0503020204020204" pitchFamily="34" charset="-122"/>
              </a:rPr>
              <a:t>初步阅读论文</a:t>
            </a:r>
            <a:r>
              <a:rPr lang="zh-CN" altLang="en-US" sz="2800">
                <a:latin typeface="微软雅黑" panose="020B0503020204020204" pitchFamily="34" charset="-122"/>
                <a:ea typeface="微软雅黑" panose="020B0503020204020204" pitchFamily="34" charset="-122"/>
              </a:rPr>
              <a:t>：</a:t>
            </a:r>
            <a:r>
              <a:rPr sz="1600" spc="-10" dirty="0">
                <a:latin typeface="微软雅黑" panose="020B0503020204020204" pitchFamily="34" charset="-122"/>
                <a:ea typeface="微软雅黑" panose="020B0503020204020204" pitchFamily="34" charset="-122"/>
                <a:cs typeface="LM Sans 9"/>
                <a:sym typeface="+mn-ea"/>
              </a:rPr>
              <a:t>Fooling automated surveillance cameras: adversarial patches to attack  person detection.</a:t>
            </a:r>
            <a:endParaRPr sz="1600" spc="-10" dirty="0">
              <a:latin typeface="微软雅黑" panose="020B0503020204020204" pitchFamily="34" charset="-122"/>
              <a:ea typeface="微软雅黑" panose="020B0503020204020204" pitchFamily="34" charset="-122"/>
              <a:cs typeface="LM Sans 9"/>
              <a:sym typeface="+mn-ea"/>
            </a:endParaRPr>
          </a:p>
        </p:txBody>
      </p:sp>
      <p:sp>
        <p:nvSpPr>
          <p:cNvPr id="6" name="内容占位符 1"/>
          <p:cNvSpPr>
            <a:spLocks noGrp="1"/>
          </p:cNvSpPr>
          <p:nvPr/>
        </p:nvSpPr>
        <p:spPr>
          <a:xfrm>
            <a:off x="0" y="1655445"/>
            <a:ext cx="10854690" cy="2800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l" defTabSz="914400">
              <a:lnSpc>
                <a:spcPct val="100000"/>
              </a:lnSpc>
              <a:spcBef>
                <a:spcPts val="500"/>
              </a:spcBef>
              <a:buClrTx/>
              <a:buSzTx/>
              <a:buChar char="•"/>
            </a:pPr>
            <a:r>
              <a:rPr sz="2800" b="0" spc="-10" dirty="0">
                <a:cs typeface="微软雅黑" panose="020B0503020204020204" pitchFamily="34" charset="-122"/>
                <a:sym typeface="+mn-ea"/>
              </a:rPr>
              <a:t>第一个尝试对具有高类内多样性的目标（例如人）进行攻击 的模型，在 Inria 数据集上攻击 YOLOv2</a:t>
            </a:r>
            <a:endParaRPr sz="2800" b="0" spc="-10" dirty="0">
              <a:cs typeface="微软雅黑" panose="020B0503020204020204" pitchFamily="34" charset="-122"/>
            </a:endParaRPr>
          </a:p>
          <a:p>
            <a:pPr lvl="1" algn="l" defTabSz="914400">
              <a:lnSpc>
                <a:spcPct val="100000"/>
              </a:lnSpc>
              <a:spcBef>
                <a:spcPts val="500"/>
              </a:spcBef>
              <a:buClrTx/>
              <a:buSzTx/>
              <a:buChar char="•"/>
            </a:pPr>
            <a:r>
              <a:rPr sz="2800" b="0" spc="-10" dirty="0">
                <a:cs typeface="微软雅黑" panose="020B0503020204020204" pitchFamily="34" charset="-122"/>
                <a:sym typeface="+mn-ea"/>
              </a:rPr>
              <a:t>对抗图案（40 × 40 卡纸）由随机选取一幅图像来创建的，  图像经过了旋转，放缩，添加随机噪声，修改亮度和对比度</a:t>
            </a:r>
            <a:endParaRPr sz="2800" b="0" spc="-10" dirty="0">
              <a:cs typeface="微软雅黑" panose="020B0503020204020204" pitchFamily="34" charset="-122"/>
              <a:sym typeface="+mn-ea"/>
            </a:endParaRPr>
          </a:p>
          <a:p>
            <a:pPr lvl="1" algn="l" defTabSz="914400">
              <a:lnSpc>
                <a:spcPct val="100000"/>
              </a:lnSpc>
              <a:spcBef>
                <a:spcPts val="500"/>
              </a:spcBef>
              <a:buClrTx/>
              <a:buSzTx/>
              <a:buChar char="•"/>
            </a:pPr>
            <a:r>
              <a:rPr sz="2800" b="0" spc="-10" dirty="0">
                <a:cs typeface="微软雅黑" panose="020B0503020204020204" pitchFamily="34" charset="-122"/>
                <a:sym typeface="+mn-ea"/>
              </a:rPr>
              <a:t>在优化过程中冻结网络中的所有权重，并仅更改 patch 中的值。在过程开始时，用随机值对 patch 进行初始化</a:t>
            </a:r>
            <a:endParaRPr sz="2800" b="0" spc="-10" dirty="0">
              <a:cs typeface="微软雅黑" panose="020B0503020204020204" pitchFamily="34" charset="-122"/>
            </a:endParaRPr>
          </a:p>
          <a:p>
            <a:pPr marL="0" indent="0">
              <a:buNone/>
            </a:pPr>
            <a:endParaRPr lang="en-US" altLang="zh-CN" dirty="0"/>
          </a:p>
        </p:txBody>
      </p:sp>
      <p:grpSp>
        <p:nvGrpSpPr>
          <p:cNvPr id="103" name="Group 102"/>
          <p:cNvGrpSpPr/>
          <p:nvPr/>
        </p:nvGrpSpPr>
        <p:grpSpPr>
          <a:xfrm>
            <a:off x="2694940" y="4648200"/>
            <a:ext cx="7028815" cy="1786255"/>
            <a:chOff x="1788" y="2843"/>
            <a:chExt cx="4005" cy="1443"/>
          </a:xfrm>
        </p:grpSpPr>
        <p:grpSp>
          <p:nvGrpSpPr>
            <p:cNvPr id="23" name="object 23"/>
            <p:cNvGrpSpPr/>
            <p:nvPr/>
          </p:nvGrpSpPr>
          <p:grpSpPr>
            <a:xfrm>
              <a:off x="1819" y="3046"/>
              <a:ext cx="3974" cy="1235"/>
              <a:chOff x="1180697" y="1928475"/>
              <a:chExt cx="2523490" cy="784225"/>
            </a:xfrm>
          </p:grpSpPr>
          <p:sp>
            <p:nvSpPr>
              <p:cNvPr id="24" name="object 24"/>
              <p:cNvSpPr/>
              <p:nvPr/>
            </p:nvSpPr>
            <p:spPr>
              <a:xfrm>
                <a:off x="2745942" y="1928475"/>
                <a:ext cx="958215" cy="201930"/>
              </a:xfrm>
              <a:custGeom>
                <a:avLst/>
                <a:gdLst/>
                <a:ahLst/>
                <a:cxnLst/>
                <a:rect l="l" t="t" r="r" b="b"/>
                <a:pathLst>
                  <a:path w="958214" h="201930">
                    <a:moveTo>
                      <a:pt x="957787" y="0"/>
                    </a:moveTo>
                    <a:lnTo>
                      <a:pt x="0" y="0"/>
                    </a:lnTo>
                    <a:lnTo>
                      <a:pt x="0" y="201639"/>
                    </a:lnTo>
                    <a:lnTo>
                      <a:pt x="957787" y="201639"/>
                    </a:lnTo>
                    <a:lnTo>
                      <a:pt x="957787" y="0"/>
                    </a:lnTo>
                    <a:close/>
                  </a:path>
                </a:pathLst>
              </a:custGeom>
              <a:solidFill>
                <a:srgbClr val="B7B5E5">
                  <a:alpha val="80390"/>
                </a:srgbClr>
              </a:solidFill>
            </p:spPr>
            <p:txBody>
              <a:bodyPr wrap="square" lIns="0" tIns="0" rIns="0" bIns="0" rtlCol="0"/>
              <a:p>
                <a:endParaRPr sz="800"/>
              </a:p>
            </p:txBody>
          </p:sp>
          <p:sp>
            <p:nvSpPr>
              <p:cNvPr id="25" name="object 25"/>
              <p:cNvSpPr/>
              <p:nvPr/>
            </p:nvSpPr>
            <p:spPr>
              <a:xfrm>
                <a:off x="1183237" y="2382163"/>
                <a:ext cx="454025" cy="327660"/>
              </a:xfrm>
              <a:custGeom>
                <a:avLst/>
                <a:gdLst/>
                <a:ahLst/>
                <a:cxnLst/>
                <a:rect l="l" t="t" r="r" b="b"/>
                <a:pathLst>
                  <a:path w="454025" h="327660">
                    <a:moveTo>
                      <a:pt x="453688" y="0"/>
                    </a:moveTo>
                    <a:lnTo>
                      <a:pt x="0" y="0"/>
                    </a:lnTo>
                    <a:lnTo>
                      <a:pt x="0" y="327664"/>
                    </a:lnTo>
                    <a:lnTo>
                      <a:pt x="453688" y="327664"/>
                    </a:lnTo>
                    <a:lnTo>
                      <a:pt x="453688" y="0"/>
                    </a:lnTo>
                    <a:close/>
                  </a:path>
                </a:pathLst>
              </a:custGeom>
              <a:solidFill>
                <a:srgbClr val="B7B5E5">
                  <a:alpha val="80390"/>
                </a:srgbClr>
              </a:solidFill>
            </p:spPr>
            <p:txBody>
              <a:bodyPr wrap="square" lIns="0" tIns="0" rIns="0" bIns="0" rtlCol="0"/>
              <a:p>
                <a:endParaRPr sz="800"/>
              </a:p>
            </p:txBody>
          </p:sp>
          <p:sp>
            <p:nvSpPr>
              <p:cNvPr id="26" name="object 26"/>
              <p:cNvSpPr/>
              <p:nvPr/>
            </p:nvSpPr>
            <p:spPr>
              <a:xfrm>
                <a:off x="1183237" y="2382162"/>
                <a:ext cx="454025" cy="327660"/>
              </a:xfrm>
              <a:custGeom>
                <a:avLst/>
                <a:gdLst/>
                <a:ahLst/>
                <a:cxnLst/>
                <a:rect l="l" t="t" r="r" b="b"/>
                <a:pathLst>
                  <a:path w="454025" h="327660">
                    <a:moveTo>
                      <a:pt x="0" y="327664"/>
                    </a:moveTo>
                    <a:lnTo>
                      <a:pt x="453688" y="327664"/>
                    </a:lnTo>
                    <a:lnTo>
                      <a:pt x="453688" y="0"/>
                    </a:lnTo>
                    <a:lnTo>
                      <a:pt x="0" y="0"/>
                    </a:lnTo>
                    <a:lnTo>
                      <a:pt x="0" y="327664"/>
                    </a:lnTo>
                    <a:close/>
                  </a:path>
                </a:pathLst>
              </a:custGeom>
              <a:ln w="5040">
                <a:solidFill>
                  <a:srgbClr val="000000"/>
                </a:solidFill>
              </a:ln>
            </p:spPr>
            <p:txBody>
              <a:bodyPr wrap="square" lIns="0" tIns="0" rIns="0" bIns="0" rtlCol="0"/>
              <a:p>
                <a:endParaRPr sz="800"/>
              </a:p>
            </p:txBody>
          </p:sp>
          <p:sp>
            <p:nvSpPr>
              <p:cNvPr id="27" name="object 27"/>
              <p:cNvSpPr/>
              <p:nvPr/>
            </p:nvSpPr>
            <p:spPr>
              <a:xfrm>
                <a:off x="1351707" y="2505604"/>
                <a:ext cx="24130" cy="24130"/>
              </a:xfrm>
              <a:custGeom>
                <a:avLst/>
                <a:gdLst/>
                <a:ahLst/>
                <a:cxnLst/>
                <a:rect l="l" t="t" r="r" b="b"/>
                <a:pathLst>
                  <a:path w="24130" h="24130">
                    <a:moveTo>
                      <a:pt x="23815" y="0"/>
                    </a:moveTo>
                    <a:lnTo>
                      <a:pt x="223" y="0"/>
                    </a:lnTo>
                    <a:lnTo>
                      <a:pt x="0" y="220"/>
                    </a:lnTo>
                    <a:lnTo>
                      <a:pt x="0" y="23802"/>
                    </a:lnTo>
                    <a:lnTo>
                      <a:pt x="223" y="24035"/>
                    </a:lnTo>
                    <a:lnTo>
                      <a:pt x="23815" y="24035"/>
                    </a:lnTo>
                    <a:lnTo>
                      <a:pt x="24035" y="23802"/>
                    </a:lnTo>
                    <a:lnTo>
                      <a:pt x="24035" y="220"/>
                    </a:lnTo>
                    <a:lnTo>
                      <a:pt x="23815" y="0"/>
                    </a:lnTo>
                    <a:close/>
                  </a:path>
                </a:pathLst>
              </a:custGeom>
              <a:solidFill>
                <a:srgbClr val="2A3031"/>
              </a:solidFill>
            </p:spPr>
            <p:txBody>
              <a:bodyPr wrap="square" lIns="0" tIns="0" rIns="0" bIns="0" rtlCol="0"/>
              <a:p>
                <a:endParaRPr sz="800"/>
              </a:p>
            </p:txBody>
          </p:sp>
          <p:sp>
            <p:nvSpPr>
              <p:cNvPr id="28" name="object 28"/>
              <p:cNvSpPr/>
              <p:nvPr/>
            </p:nvSpPr>
            <p:spPr>
              <a:xfrm>
                <a:off x="1351707" y="2505604"/>
                <a:ext cx="24130" cy="24130"/>
              </a:xfrm>
              <a:custGeom>
                <a:avLst/>
                <a:gdLst/>
                <a:ahLst/>
                <a:cxnLst/>
                <a:rect l="l" t="t" r="r" b="b"/>
                <a:pathLst>
                  <a:path w="24130" h="24130">
                    <a:moveTo>
                      <a:pt x="494" y="0"/>
                    </a:moveTo>
                    <a:lnTo>
                      <a:pt x="23532" y="0"/>
                    </a:lnTo>
                    <a:lnTo>
                      <a:pt x="23815" y="0"/>
                    </a:lnTo>
                    <a:lnTo>
                      <a:pt x="24035" y="220"/>
                    </a:lnTo>
                    <a:lnTo>
                      <a:pt x="24035" y="490"/>
                    </a:lnTo>
                    <a:lnTo>
                      <a:pt x="24035" y="23531"/>
                    </a:lnTo>
                    <a:lnTo>
                      <a:pt x="24035" y="23802"/>
                    </a:lnTo>
                    <a:lnTo>
                      <a:pt x="23815" y="24035"/>
                    </a:lnTo>
                    <a:lnTo>
                      <a:pt x="23532" y="24035"/>
                    </a:lnTo>
                    <a:lnTo>
                      <a:pt x="494" y="24035"/>
                    </a:lnTo>
                    <a:lnTo>
                      <a:pt x="223" y="24035"/>
                    </a:lnTo>
                    <a:lnTo>
                      <a:pt x="0" y="23802"/>
                    </a:lnTo>
                    <a:lnTo>
                      <a:pt x="0" y="23531"/>
                    </a:lnTo>
                    <a:lnTo>
                      <a:pt x="0" y="490"/>
                    </a:lnTo>
                    <a:lnTo>
                      <a:pt x="0" y="220"/>
                    </a:lnTo>
                    <a:lnTo>
                      <a:pt x="223" y="0"/>
                    </a:lnTo>
                    <a:lnTo>
                      <a:pt x="494" y="0"/>
                    </a:lnTo>
                    <a:close/>
                  </a:path>
                </a:pathLst>
              </a:custGeom>
              <a:ln w="3175">
                <a:solidFill>
                  <a:srgbClr val="2A3031"/>
                </a:solidFill>
              </a:ln>
            </p:spPr>
            <p:txBody>
              <a:bodyPr wrap="square" lIns="0" tIns="0" rIns="0" bIns="0" rtlCol="0"/>
              <a:p>
                <a:endParaRPr sz="800"/>
              </a:p>
            </p:txBody>
          </p:sp>
          <p:sp>
            <p:nvSpPr>
              <p:cNvPr id="29" name="object 29"/>
              <p:cNvSpPr/>
              <p:nvPr/>
            </p:nvSpPr>
            <p:spPr>
              <a:xfrm>
                <a:off x="1672480" y="2364726"/>
                <a:ext cx="166080" cy="60081"/>
              </a:xfrm>
              <a:prstGeom prst="rect">
                <a:avLst/>
              </a:prstGeom>
              <a:blipFill>
                <a:blip r:embed="rId1" cstate="print"/>
                <a:stretch>
                  <a:fillRect/>
                </a:stretch>
              </a:blipFill>
            </p:spPr>
            <p:txBody>
              <a:bodyPr wrap="square" lIns="0" tIns="0" rIns="0" bIns="0" rtlCol="0"/>
              <a:p>
                <a:endParaRPr sz="800"/>
              </a:p>
            </p:txBody>
          </p:sp>
          <p:sp>
            <p:nvSpPr>
              <p:cNvPr id="30" name="object 30"/>
              <p:cNvSpPr/>
              <p:nvPr/>
            </p:nvSpPr>
            <p:spPr>
              <a:xfrm>
                <a:off x="1451485" y="2422899"/>
                <a:ext cx="160220" cy="120169"/>
              </a:xfrm>
              <a:prstGeom prst="rect">
                <a:avLst/>
              </a:prstGeom>
              <a:blipFill>
                <a:blip r:embed="rId2" cstate="print"/>
                <a:stretch>
                  <a:fillRect/>
                </a:stretch>
              </a:blipFill>
            </p:spPr>
            <p:txBody>
              <a:bodyPr wrap="square" lIns="0" tIns="0" rIns="0" bIns="0" rtlCol="0"/>
              <a:p>
                <a:endParaRPr sz="800"/>
              </a:p>
            </p:txBody>
          </p:sp>
          <p:sp>
            <p:nvSpPr>
              <p:cNvPr id="31" name="object 31"/>
              <p:cNvSpPr/>
              <p:nvPr/>
            </p:nvSpPr>
            <p:spPr>
              <a:xfrm>
                <a:off x="1224640" y="2548924"/>
                <a:ext cx="160220" cy="120169"/>
              </a:xfrm>
              <a:prstGeom prst="rect">
                <a:avLst/>
              </a:prstGeom>
              <a:blipFill>
                <a:blip r:embed="rId3" cstate="print"/>
                <a:stretch>
                  <a:fillRect/>
                </a:stretch>
              </a:blipFill>
            </p:spPr>
            <p:txBody>
              <a:bodyPr wrap="square" lIns="0" tIns="0" rIns="0" bIns="0" rtlCol="0"/>
              <a:p>
                <a:endParaRPr sz="800"/>
              </a:p>
            </p:txBody>
          </p:sp>
          <p:sp>
            <p:nvSpPr>
              <p:cNvPr id="32" name="object 32"/>
              <p:cNvSpPr/>
              <p:nvPr/>
            </p:nvSpPr>
            <p:spPr>
              <a:xfrm>
                <a:off x="1355166" y="2574128"/>
                <a:ext cx="160224" cy="120169"/>
              </a:xfrm>
              <a:prstGeom prst="rect">
                <a:avLst/>
              </a:prstGeom>
              <a:blipFill>
                <a:blip r:embed="rId4" cstate="print"/>
                <a:stretch>
                  <a:fillRect/>
                </a:stretch>
              </a:blipFill>
            </p:spPr>
            <p:txBody>
              <a:bodyPr wrap="square" lIns="0" tIns="0" rIns="0" bIns="0" rtlCol="0"/>
              <a:p>
                <a:endParaRPr sz="800"/>
              </a:p>
            </p:txBody>
          </p:sp>
          <p:sp>
            <p:nvSpPr>
              <p:cNvPr id="33" name="object 33"/>
              <p:cNvSpPr/>
              <p:nvPr/>
            </p:nvSpPr>
            <p:spPr>
              <a:xfrm>
                <a:off x="1405576" y="2482983"/>
                <a:ext cx="160224" cy="120172"/>
              </a:xfrm>
              <a:prstGeom prst="rect">
                <a:avLst/>
              </a:prstGeom>
              <a:blipFill>
                <a:blip r:embed="rId5" cstate="print"/>
                <a:stretch>
                  <a:fillRect/>
                </a:stretch>
              </a:blipFill>
            </p:spPr>
            <p:txBody>
              <a:bodyPr wrap="square" lIns="0" tIns="0" rIns="0" bIns="0" rtlCol="0"/>
              <a:p>
                <a:endParaRPr sz="800"/>
              </a:p>
            </p:txBody>
          </p:sp>
          <p:sp>
            <p:nvSpPr>
              <p:cNvPr id="34" name="object 34"/>
              <p:cNvSpPr/>
              <p:nvPr/>
            </p:nvSpPr>
            <p:spPr>
              <a:xfrm>
                <a:off x="1324785" y="2402866"/>
                <a:ext cx="120173" cy="160221"/>
              </a:xfrm>
              <a:prstGeom prst="rect">
                <a:avLst/>
              </a:prstGeom>
              <a:blipFill>
                <a:blip r:embed="rId6" cstate="print"/>
                <a:stretch>
                  <a:fillRect/>
                </a:stretch>
              </a:blipFill>
            </p:spPr>
            <p:txBody>
              <a:bodyPr wrap="square" lIns="0" tIns="0" rIns="0" bIns="0" rtlCol="0"/>
              <a:p>
                <a:endParaRPr sz="800"/>
              </a:p>
            </p:txBody>
          </p:sp>
          <p:sp>
            <p:nvSpPr>
              <p:cNvPr id="35" name="object 35"/>
              <p:cNvSpPr/>
              <p:nvPr/>
            </p:nvSpPr>
            <p:spPr>
              <a:xfrm>
                <a:off x="1203936" y="2473309"/>
                <a:ext cx="160224" cy="120169"/>
              </a:xfrm>
              <a:prstGeom prst="rect">
                <a:avLst/>
              </a:prstGeom>
              <a:blipFill>
                <a:blip r:embed="rId7" cstate="print"/>
                <a:stretch>
                  <a:fillRect/>
                </a:stretch>
              </a:blipFill>
            </p:spPr>
            <p:txBody>
              <a:bodyPr wrap="square" lIns="0" tIns="0" rIns="0" bIns="0" rtlCol="0"/>
              <a:p>
                <a:endParaRPr sz="800"/>
              </a:p>
            </p:txBody>
          </p:sp>
        </p:grpSp>
        <p:sp>
          <p:nvSpPr>
            <p:cNvPr id="36" name="object 36"/>
            <p:cNvSpPr txBox="1"/>
            <p:nvPr/>
          </p:nvSpPr>
          <p:spPr>
            <a:xfrm>
              <a:off x="1788" y="3635"/>
              <a:ext cx="390" cy="109"/>
            </a:xfrm>
            <a:prstGeom prst="rect">
              <a:avLst/>
            </a:prstGeom>
          </p:spPr>
          <p:txBody>
            <a:bodyPr vert="horz" wrap="square" lIns="0" tIns="12065" rIns="0" bIns="0" rtlCol="0">
              <a:spAutoFit/>
            </a:bodyPr>
            <a:p>
              <a:pPr marL="12700">
                <a:lnSpc>
                  <a:spcPct val="100000"/>
                </a:lnSpc>
                <a:spcBef>
                  <a:spcPts val="95"/>
                </a:spcBef>
              </a:pPr>
              <a:r>
                <a:rPr sz="800" spc="-10" dirty="0">
                  <a:latin typeface="DejaVu Sans"/>
                  <a:cs typeface="DejaVu Sans"/>
                </a:rPr>
                <a:t>Dataset</a:t>
              </a:r>
              <a:endParaRPr sz="800" spc="-10" dirty="0">
                <a:latin typeface="DejaVu Sans"/>
                <a:cs typeface="DejaVu Sans"/>
              </a:endParaRPr>
            </a:p>
          </p:txBody>
        </p:sp>
        <p:sp>
          <p:nvSpPr>
            <p:cNvPr id="37" name="object 37"/>
            <p:cNvSpPr/>
            <p:nvPr/>
          </p:nvSpPr>
          <p:spPr>
            <a:xfrm>
              <a:off x="1927" y="2848"/>
              <a:ext cx="556" cy="556"/>
            </a:xfrm>
            <a:prstGeom prst="rect">
              <a:avLst/>
            </a:prstGeom>
            <a:blipFill>
              <a:blip r:embed="rId8" cstate="print"/>
              <a:stretch>
                <a:fillRect/>
              </a:stretch>
            </a:blipFill>
          </p:spPr>
          <p:txBody>
            <a:bodyPr wrap="square" lIns="0" tIns="0" rIns="0" bIns="0" rtlCol="0"/>
            <a:p>
              <a:endParaRPr sz="800"/>
            </a:p>
          </p:txBody>
        </p:sp>
        <p:grpSp>
          <p:nvGrpSpPr>
            <p:cNvPr id="38" name="object 38"/>
            <p:cNvGrpSpPr/>
            <p:nvPr/>
          </p:nvGrpSpPr>
          <p:grpSpPr>
            <a:xfrm>
              <a:off x="2613" y="2843"/>
              <a:ext cx="1199" cy="1074"/>
              <a:chOff x="1684795" y="1799907"/>
              <a:chExt cx="761365" cy="681990"/>
            </a:xfrm>
          </p:grpSpPr>
          <p:sp>
            <p:nvSpPr>
              <p:cNvPr id="39" name="object 39"/>
              <p:cNvSpPr/>
              <p:nvPr/>
            </p:nvSpPr>
            <p:spPr>
              <a:xfrm>
                <a:off x="1687335" y="2457777"/>
                <a:ext cx="201930" cy="0"/>
              </a:xfrm>
              <a:custGeom>
                <a:avLst/>
                <a:gdLst/>
                <a:ahLst/>
                <a:cxnLst/>
                <a:rect l="l" t="t" r="r" b="b"/>
                <a:pathLst>
                  <a:path w="201930">
                    <a:moveTo>
                      <a:pt x="0" y="0"/>
                    </a:moveTo>
                    <a:lnTo>
                      <a:pt x="201639" y="0"/>
                    </a:lnTo>
                  </a:path>
                </a:pathLst>
              </a:custGeom>
              <a:ln w="5040">
                <a:solidFill>
                  <a:srgbClr val="000000"/>
                </a:solidFill>
              </a:ln>
            </p:spPr>
            <p:txBody>
              <a:bodyPr wrap="square" lIns="0" tIns="0" rIns="0" bIns="0" rtlCol="0"/>
              <a:p>
                <a:endParaRPr sz="800"/>
              </a:p>
            </p:txBody>
          </p:sp>
          <p:sp>
            <p:nvSpPr>
              <p:cNvPr id="40" name="object 40"/>
              <p:cNvSpPr/>
              <p:nvPr/>
            </p:nvSpPr>
            <p:spPr>
              <a:xfrm>
                <a:off x="1835080" y="2435414"/>
                <a:ext cx="60960" cy="45085"/>
              </a:xfrm>
              <a:custGeom>
                <a:avLst/>
                <a:gdLst/>
                <a:ahLst/>
                <a:cxnLst/>
                <a:rect l="l" t="t" r="r" b="b"/>
                <a:pathLst>
                  <a:path w="60960" h="45085">
                    <a:moveTo>
                      <a:pt x="0" y="0"/>
                    </a:moveTo>
                    <a:lnTo>
                      <a:pt x="5421" y="10765"/>
                    </a:lnTo>
                    <a:lnTo>
                      <a:pt x="7237" y="22368"/>
                    </a:lnTo>
                    <a:lnTo>
                      <a:pt x="5435" y="33926"/>
                    </a:lnTo>
                    <a:lnTo>
                      <a:pt x="0" y="44553"/>
                    </a:lnTo>
                    <a:lnTo>
                      <a:pt x="60589" y="22278"/>
                    </a:lnTo>
                    <a:lnTo>
                      <a:pt x="0" y="0"/>
                    </a:lnTo>
                    <a:close/>
                  </a:path>
                </a:pathLst>
              </a:custGeom>
              <a:solidFill>
                <a:srgbClr val="000000"/>
              </a:solidFill>
            </p:spPr>
            <p:txBody>
              <a:bodyPr wrap="square" lIns="0" tIns="0" rIns="0" bIns="0" rtlCol="0"/>
              <a:p>
                <a:endParaRPr sz="800"/>
              </a:p>
            </p:txBody>
          </p:sp>
          <p:sp>
            <p:nvSpPr>
              <p:cNvPr id="41" name="object 41"/>
              <p:cNvSpPr/>
              <p:nvPr/>
            </p:nvSpPr>
            <p:spPr>
              <a:xfrm>
                <a:off x="1835080" y="2435414"/>
                <a:ext cx="60960" cy="45085"/>
              </a:xfrm>
              <a:custGeom>
                <a:avLst/>
                <a:gdLst/>
                <a:ahLst/>
                <a:cxnLst/>
                <a:rect l="l" t="t" r="r" b="b"/>
                <a:pathLst>
                  <a:path w="60960" h="45085">
                    <a:moveTo>
                      <a:pt x="0" y="0"/>
                    </a:moveTo>
                    <a:lnTo>
                      <a:pt x="60589" y="22278"/>
                    </a:lnTo>
                    <a:lnTo>
                      <a:pt x="0" y="44553"/>
                    </a:lnTo>
                    <a:lnTo>
                      <a:pt x="5435" y="33926"/>
                    </a:lnTo>
                    <a:lnTo>
                      <a:pt x="7237" y="22368"/>
                    </a:lnTo>
                    <a:lnTo>
                      <a:pt x="5421" y="10765"/>
                    </a:lnTo>
                    <a:lnTo>
                      <a:pt x="0" y="0"/>
                    </a:lnTo>
                    <a:close/>
                  </a:path>
                </a:pathLst>
              </a:custGeom>
              <a:ln w="3465">
                <a:solidFill>
                  <a:srgbClr val="000000"/>
                </a:solidFill>
              </a:ln>
            </p:spPr>
            <p:txBody>
              <a:bodyPr wrap="square" lIns="0" tIns="0" rIns="0" bIns="0" rtlCol="0"/>
              <a:p>
                <a:endParaRPr sz="800"/>
              </a:p>
            </p:txBody>
          </p:sp>
          <p:sp>
            <p:nvSpPr>
              <p:cNvPr id="42" name="object 42"/>
              <p:cNvSpPr/>
              <p:nvPr/>
            </p:nvSpPr>
            <p:spPr>
              <a:xfrm>
                <a:off x="1687335" y="1978882"/>
                <a:ext cx="201930" cy="0"/>
              </a:xfrm>
              <a:custGeom>
                <a:avLst/>
                <a:gdLst/>
                <a:ahLst/>
                <a:cxnLst/>
                <a:rect l="l" t="t" r="r" b="b"/>
                <a:pathLst>
                  <a:path w="201930">
                    <a:moveTo>
                      <a:pt x="0" y="0"/>
                    </a:moveTo>
                    <a:lnTo>
                      <a:pt x="201639" y="0"/>
                    </a:lnTo>
                  </a:path>
                </a:pathLst>
              </a:custGeom>
              <a:ln w="5040">
                <a:solidFill>
                  <a:srgbClr val="000000"/>
                </a:solidFill>
              </a:ln>
            </p:spPr>
            <p:txBody>
              <a:bodyPr wrap="square" lIns="0" tIns="0" rIns="0" bIns="0" rtlCol="0"/>
              <a:p>
                <a:endParaRPr sz="800"/>
              </a:p>
            </p:txBody>
          </p:sp>
          <p:sp>
            <p:nvSpPr>
              <p:cNvPr id="43" name="object 43"/>
              <p:cNvSpPr/>
              <p:nvPr/>
            </p:nvSpPr>
            <p:spPr>
              <a:xfrm>
                <a:off x="1835080" y="1956519"/>
                <a:ext cx="60960" cy="45085"/>
              </a:xfrm>
              <a:custGeom>
                <a:avLst/>
                <a:gdLst/>
                <a:ahLst/>
                <a:cxnLst/>
                <a:rect l="l" t="t" r="r" b="b"/>
                <a:pathLst>
                  <a:path w="60960" h="45085">
                    <a:moveTo>
                      <a:pt x="0" y="0"/>
                    </a:moveTo>
                    <a:lnTo>
                      <a:pt x="5421" y="10765"/>
                    </a:lnTo>
                    <a:lnTo>
                      <a:pt x="7237" y="22369"/>
                    </a:lnTo>
                    <a:lnTo>
                      <a:pt x="5435" y="33926"/>
                    </a:lnTo>
                    <a:lnTo>
                      <a:pt x="0" y="44552"/>
                    </a:lnTo>
                    <a:lnTo>
                      <a:pt x="60589" y="22281"/>
                    </a:lnTo>
                    <a:lnTo>
                      <a:pt x="0" y="0"/>
                    </a:lnTo>
                    <a:close/>
                  </a:path>
                </a:pathLst>
              </a:custGeom>
              <a:solidFill>
                <a:srgbClr val="000000"/>
              </a:solidFill>
            </p:spPr>
            <p:txBody>
              <a:bodyPr wrap="square" lIns="0" tIns="0" rIns="0" bIns="0" rtlCol="0"/>
              <a:p>
                <a:endParaRPr sz="800"/>
              </a:p>
            </p:txBody>
          </p:sp>
          <p:sp>
            <p:nvSpPr>
              <p:cNvPr id="44" name="object 44"/>
              <p:cNvSpPr/>
              <p:nvPr/>
            </p:nvSpPr>
            <p:spPr>
              <a:xfrm>
                <a:off x="1835080" y="1956519"/>
                <a:ext cx="60960" cy="45085"/>
              </a:xfrm>
              <a:custGeom>
                <a:avLst/>
                <a:gdLst/>
                <a:ahLst/>
                <a:cxnLst/>
                <a:rect l="l" t="t" r="r" b="b"/>
                <a:pathLst>
                  <a:path w="60960" h="45085">
                    <a:moveTo>
                      <a:pt x="0" y="0"/>
                    </a:moveTo>
                    <a:lnTo>
                      <a:pt x="60589" y="22281"/>
                    </a:lnTo>
                    <a:lnTo>
                      <a:pt x="0" y="44552"/>
                    </a:lnTo>
                    <a:lnTo>
                      <a:pt x="5435" y="33926"/>
                    </a:lnTo>
                    <a:lnTo>
                      <a:pt x="7237" y="22369"/>
                    </a:lnTo>
                    <a:lnTo>
                      <a:pt x="5421" y="10765"/>
                    </a:lnTo>
                    <a:lnTo>
                      <a:pt x="0" y="0"/>
                    </a:lnTo>
                    <a:close/>
                  </a:path>
                </a:pathLst>
              </a:custGeom>
              <a:ln w="3465">
                <a:solidFill>
                  <a:srgbClr val="000000"/>
                </a:solidFill>
              </a:ln>
            </p:spPr>
            <p:txBody>
              <a:bodyPr wrap="square" lIns="0" tIns="0" rIns="0" bIns="0" rtlCol="0"/>
              <a:p>
                <a:endParaRPr sz="800"/>
              </a:p>
            </p:txBody>
          </p:sp>
          <p:sp>
            <p:nvSpPr>
              <p:cNvPr id="45" name="object 45"/>
              <p:cNvSpPr/>
              <p:nvPr/>
            </p:nvSpPr>
            <p:spPr>
              <a:xfrm>
                <a:off x="1989794" y="1802451"/>
                <a:ext cx="454025" cy="327660"/>
              </a:xfrm>
              <a:custGeom>
                <a:avLst/>
                <a:gdLst/>
                <a:ahLst/>
                <a:cxnLst/>
                <a:rect l="l" t="t" r="r" b="b"/>
                <a:pathLst>
                  <a:path w="454025" h="327660">
                    <a:moveTo>
                      <a:pt x="453688" y="0"/>
                    </a:moveTo>
                    <a:lnTo>
                      <a:pt x="0" y="0"/>
                    </a:lnTo>
                    <a:lnTo>
                      <a:pt x="0" y="327664"/>
                    </a:lnTo>
                    <a:lnTo>
                      <a:pt x="453688" y="327664"/>
                    </a:lnTo>
                    <a:lnTo>
                      <a:pt x="453688" y="0"/>
                    </a:lnTo>
                    <a:close/>
                  </a:path>
                </a:pathLst>
              </a:custGeom>
              <a:solidFill>
                <a:srgbClr val="B7B5E5">
                  <a:alpha val="80390"/>
                </a:srgbClr>
              </a:solidFill>
            </p:spPr>
            <p:txBody>
              <a:bodyPr wrap="square" lIns="0" tIns="0" rIns="0" bIns="0" rtlCol="0"/>
              <a:p>
                <a:endParaRPr sz="800"/>
              </a:p>
            </p:txBody>
          </p:sp>
          <p:sp>
            <p:nvSpPr>
              <p:cNvPr id="46" name="object 46"/>
              <p:cNvSpPr/>
              <p:nvPr/>
            </p:nvSpPr>
            <p:spPr>
              <a:xfrm>
                <a:off x="1989794" y="1802447"/>
                <a:ext cx="454025" cy="327660"/>
              </a:xfrm>
              <a:custGeom>
                <a:avLst/>
                <a:gdLst/>
                <a:ahLst/>
                <a:cxnLst/>
                <a:rect l="l" t="t" r="r" b="b"/>
                <a:pathLst>
                  <a:path w="454025" h="327660">
                    <a:moveTo>
                      <a:pt x="0" y="327664"/>
                    </a:moveTo>
                    <a:lnTo>
                      <a:pt x="453688" y="327664"/>
                    </a:lnTo>
                    <a:lnTo>
                      <a:pt x="453688" y="0"/>
                    </a:lnTo>
                    <a:lnTo>
                      <a:pt x="0" y="0"/>
                    </a:lnTo>
                    <a:lnTo>
                      <a:pt x="0" y="327664"/>
                    </a:lnTo>
                    <a:close/>
                  </a:path>
                </a:pathLst>
              </a:custGeom>
              <a:ln w="5040">
                <a:solidFill>
                  <a:srgbClr val="000000"/>
                </a:solidFill>
              </a:ln>
            </p:spPr>
            <p:txBody>
              <a:bodyPr wrap="square" lIns="0" tIns="0" rIns="0" bIns="0" rtlCol="0"/>
              <a:p>
                <a:endParaRPr sz="800"/>
              </a:p>
            </p:txBody>
          </p:sp>
        </p:grpSp>
        <p:sp>
          <p:nvSpPr>
            <p:cNvPr id="48" name="object 48"/>
            <p:cNvSpPr/>
            <p:nvPr/>
          </p:nvSpPr>
          <p:spPr>
            <a:xfrm>
              <a:off x="3157" y="2915"/>
              <a:ext cx="190" cy="190"/>
            </a:xfrm>
            <a:prstGeom prst="rect">
              <a:avLst/>
            </a:prstGeom>
            <a:blipFill>
              <a:blip r:embed="rId9" cstate="print"/>
              <a:stretch>
                <a:fillRect/>
              </a:stretch>
            </a:blipFill>
          </p:spPr>
          <p:txBody>
            <a:bodyPr wrap="square" lIns="0" tIns="0" rIns="0" bIns="0" rtlCol="0"/>
            <a:p>
              <a:endParaRPr sz="800"/>
            </a:p>
          </p:txBody>
        </p:sp>
        <p:sp>
          <p:nvSpPr>
            <p:cNvPr id="49" name="object 49"/>
            <p:cNvSpPr txBox="1"/>
            <p:nvPr/>
          </p:nvSpPr>
          <p:spPr>
            <a:xfrm>
              <a:off x="3150" y="2845"/>
              <a:ext cx="539" cy="208"/>
            </a:xfrm>
            <a:prstGeom prst="rect">
              <a:avLst/>
            </a:prstGeom>
          </p:spPr>
          <p:txBody>
            <a:bodyPr vert="horz" wrap="square" lIns="0" tIns="12065" rIns="0" bIns="0" rtlCol="0">
              <a:spAutoFit/>
            </a:bodyPr>
            <a:p>
              <a:pPr marL="12700">
                <a:lnSpc>
                  <a:spcPct val="100000"/>
                </a:lnSpc>
                <a:spcBef>
                  <a:spcPts val="95"/>
                </a:spcBef>
                <a:tabLst>
                  <a:tab pos="244475" algn="l"/>
                </a:tabLst>
              </a:pPr>
              <a:r>
                <a:rPr sz="800" spc="-20" dirty="0">
                  <a:latin typeface="DejaVu Sans"/>
                  <a:cs typeface="DejaVu Sans"/>
                </a:rPr>
                <a:t>R</a:t>
              </a:r>
              <a:r>
                <a:rPr sz="800" spc="-10" dirty="0">
                  <a:latin typeface="DejaVu Sans"/>
                  <a:cs typeface="DejaVu Sans"/>
                </a:rPr>
                <a:t>o</a:t>
              </a:r>
              <a:r>
                <a:rPr sz="800" spc="-5" dirty="0">
                  <a:latin typeface="DejaVu Sans"/>
                  <a:cs typeface="DejaVu Sans"/>
                </a:rPr>
                <a:t>t</a:t>
              </a:r>
              <a:r>
                <a:rPr sz="800" spc="-10" dirty="0">
                  <a:latin typeface="DejaVu Sans"/>
                  <a:cs typeface="DejaVu Sans"/>
                </a:rPr>
                <a:t>a</a:t>
              </a:r>
              <a:r>
                <a:rPr sz="800" spc="-5" dirty="0">
                  <a:latin typeface="DejaVu Sans"/>
                  <a:cs typeface="DejaVu Sans"/>
                </a:rPr>
                <a:t>te</a:t>
              </a:r>
              <a:r>
                <a:rPr sz="800" dirty="0">
                  <a:latin typeface="Times New Roman" panose="02020603050405020304"/>
                  <a:cs typeface="Times New Roman" panose="02020603050405020304"/>
                </a:rPr>
                <a:t>	</a:t>
              </a:r>
              <a:r>
                <a:rPr sz="800" spc="-10" dirty="0">
                  <a:latin typeface="DejaVu Sans"/>
                  <a:cs typeface="DejaVu Sans"/>
                </a:rPr>
                <a:t>Scal</a:t>
              </a:r>
              <a:r>
                <a:rPr sz="800" spc="-5" dirty="0">
                  <a:latin typeface="DejaVu Sans"/>
                  <a:cs typeface="DejaVu Sans"/>
                </a:rPr>
                <a:t>e</a:t>
              </a:r>
              <a:endParaRPr sz="800">
                <a:latin typeface="DejaVu Sans"/>
                <a:cs typeface="DejaVu Sans"/>
              </a:endParaRPr>
            </a:p>
          </p:txBody>
        </p:sp>
        <p:grpSp>
          <p:nvGrpSpPr>
            <p:cNvPr id="50" name="object 50"/>
            <p:cNvGrpSpPr/>
            <p:nvPr/>
          </p:nvGrpSpPr>
          <p:grpSpPr>
            <a:xfrm>
              <a:off x="3163" y="2941"/>
              <a:ext cx="546" cy="413"/>
              <a:chOff x="2033903" y="1861682"/>
              <a:chExt cx="346710" cy="262255"/>
            </a:xfrm>
          </p:grpSpPr>
          <p:sp>
            <p:nvSpPr>
              <p:cNvPr id="51" name="object 51"/>
              <p:cNvSpPr/>
              <p:nvPr/>
            </p:nvSpPr>
            <p:spPr>
              <a:xfrm>
                <a:off x="2248145" y="1861682"/>
                <a:ext cx="132322" cy="94515"/>
              </a:xfrm>
              <a:prstGeom prst="rect">
                <a:avLst/>
              </a:prstGeom>
              <a:blipFill>
                <a:blip r:embed="rId10" cstate="print"/>
                <a:stretch>
                  <a:fillRect/>
                </a:stretch>
              </a:blipFill>
            </p:spPr>
            <p:txBody>
              <a:bodyPr wrap="square" lIns="0" tIns="0" rIns="0" bIns="0" rtlCol="0"/>
              <a:p>
                <a:endParaRPr sz="800"/>
              </a:p>
            </p:txBody>
          </p:sp>
          <p:sp>
            <p:nvSpPr>
              <p:cNvPr id="52" name="object 52"/>
              <p:cNvSpPr/>
              <p:nvPr/>
            </p:nvSpPr>
            <p:spPr>
              <a:xfrm>
                <a:off x="2033903" y="2035593"/>
                <a:ext cx="88214" cy="88217"/>
              </a:xfrm>
              <a:prstGeom prst="rect">
                <a:avLst/>
              </a:prstGeom>
              <a:blipFill>
                <a:blip r:embed="rId11" cstate="print"/>
                <a:stretch>
                  <a:fillRect/>
                </a:stretch>
              </a:blipFill>
            </p:spPr>
            <p:txBody>
              <a:bodyPr wrap="square" lIns="0" tIns="0" rIns="0" bIns="0" rtlCol="0"/>
              <a:p>
                <a:endParaRPr sz="800"/>
              </a:p>
            </p:txBody>
          </p:sp>
        </p:grpSp>
        <p:sp>
          <p:nvSpPr>
            <p:cNvPr id="53" name="object 53"/>
            <p:cNvSpPr txBox="1"/>
            <p:nvPr/>
          </p:nvSpPr>
          <p:spPr>
            <a:xfrm>
              <a:off x="3088" y="3066"/>
              <a:ext cx="757" cy="209"/>
            </a:xfrm>
            <a:prstGeom prst="rect">
              <a:avLst/>
            </a:prstGeom>
          </p:spPr>
          <p:txBody>
            <a:bodyPr vert="horz" wrap="square" lIns="0" tIns="12065" rIns="0" bIns="0" rtlCol="0">
              <a:spAutoFit/>
            </a:bodyPr>
            <a:p>
              <a:pPr marR="30480" algn="r">
                <a:lnSpc>
                  <a:spcPct val="100000"/>
                </a:lnSpc>
                <a:spcBef>
                  <a:spcPts val="95"/>
                </a:spcBef>
              </a:pPr>
              <a:r>
                <a:rPr sz="800" spc="-5" dirty="0">
                  <a:latin typeface="DejaVu Sans"/>
                  <a:cs typeface="DejaVu Sans"/>
                </a:rPr>
                <a:t>Br</a:t>
              </a:r>
              <a:r>
                <a:rPr sz="800" spc="-10" dirty="0">
                  <a:latin typeface="DejaVu Sans"/>
                  <a:cs typeface="DejaVu Sans"/>
                </a:rPr>
                <a:t>igh</a:t>
              </a:r>
              <a:r>
                <a:rPr sz="800" spc="-5" dirty="0">
                  <a:latin typeface="DejaVu Sans"/>
                  <a:cs typeface="DejaVu Sans"/>
                </a:rPr>
                <a:t>t</a:t>
              </a:r>
              <a:r>
                <a:rPr sz="800" spc="-10" dirty="0">
                  <a:latin typeface="DejaVu Sans"/>
                  <a:cs typeface="DejaVu Sans"/>
                </a:rPr>
                <a:t>ne</a:t>
              </a:r>
              <a:r>
                <a:rPr sz="800" spc="-5" dirty="0">
                  <a:latin typeface="DejaVu Sans"/>
                  <a:cs typeface="DejaVu Sans"/>
                </a:rPr>
                <a:t>ss</a:t>
              </a:r>
              <a:r>
                <a:rPr sz="800" spc="15" dirty="0">
                  <a:latin typeface="Times New Roman" panose="02020603050405020304"/>
                  <a:cs typeface="Times New Roman" panose="02020603050405020304"/>
                </a:rPr>
                <a:t> </a:t>
              </a:r>
              <a:r>
                <a:rPr sz="800" spc="-5" dirty="0">
                  <a:latin typeface="DejaVu Sans"/>
                  <a:cs typeface="DejaVu Sans"/>
                </a:rPr>
                <a:t>/</a:t>
              </a:r>
              <a:endParaRPr sz="800">
                <a:latin typeface="DejaVu Sans"/>
                <a:cs typeface="DejaVu Sans"/>
              </a:endParaRPr>
            </a:p>
            <a:p>
              <a:pPr marR="89535" algn="r">
                <a:lnSpc>
                  <a:spcPct val="100000"/>
                </a:lnSpc>
                <a:spcBef>
                  <a:spcPts val="10"/>
                </a:spcBef>
                <a:tabLst>
                  <a:tab pos="215265" algn="l"/>
                </a:tabLst>
              </a:pPr>
              <a:r>
                <a:rPr sz="800" spc="-7" baseline="11000" dirty="0">
                  <a:latin typeface="DejaVu Sans"/>
                  <a:cs typeface="DejaVu Sans"/>
                </a:rPr>
                <a:t>N</a:t>
              </a:r>
              <a:r>
                <a:rPr sz="800" spc="-15" baseline="11000" dirty="0">
                  <a:latin typeface="DejaVu Sans"/>
                  <a:cs typeface="DejaVu Sans"/>
                </a:rPr>
                <a:t>ois</a:t>
              </a:r>
              <a:r>
                <a:rPr sz="800" spc="-7" baseline="11000" dirty="0">
                  <a:latin typeface="DejaVu Sans"/>
                  <a:cs typeface="DejaVu Sans"/>
                </a:rPr>
                <a:t>e</a:t>
              </a:r>
              <a:r>
                <a:rPr sz="800" baseline="11000" dirty="0">
                  <a:latin typeface="Times New Roman" panose="02020603050405020304"/>
                  <a:cs typeface="Times New Roman" panose="02020603050405020304"/>
                </a:rPr>
                <a:t>	</a:t>
              </a:r>
              <a:r>
                <a:rPr sz="800" spc="-10" dirty="0">
                  <a:latin typeface="DejaVu Sans"/>
                  <a:cs typeface="DejaVu Sans"/>
                </a:rPr>
                <a:t>con</a:t>
              </a:r>
              <a:r>
                <a:rPr sz="800" spc="-5" dirty="0">
                  <a:latin typeface="DejaVu Sans"/>
                  <a:cs typeface="DejaVu Sans"/>
                </a:rPr>
                <a:t>tr</a:t>
              </a:r>
              <a:r>
                <a:rPr sz="800" spc="-10" dirty="0">
                  <a:latin typeface="DejaVu Sans"/>
                  <a:cs typeface="DejaVu Sans"/>
                </a:rPr>
                <a:t>as</a:t>
              </a:r>
              <a:r>
                <a:rPr sz="800" spc="-5" dirty="0">
                  <a:latin typeface="DejaVu Sans"/>
                  <a:cs typeface="DejaVu Sans"/>
                </a:rPr>
                <a:t>t</a:t>
              </a:r>
              <a:endParaRPr sz="800">
                <a:latin typeface="DejaVu Sans"/>
                <a:cs typeface="DejaVu Sans"/>
              </a:endParaRPr>
            </a:p>
          </p:txBody>
        </p:sp>
        <p:grpSp>
          <p:nvGrpSpPr>
            <p:cNvPr id="54" name="object 54"/>
            <p:cNvGrpSpPr/>
            <p:nvPr/>
          </p:nvGrpSpPr>
          <p:grpSpPr>
            <a:xfrm>
              <a:off x="3082" y="3214"/>
              <a:ext cx="723" cy="1072"/>
              <a:chOff x="1982749" y="2035092"/>
              <a:chExt cx="459105" cy="680720"/>
            </a:xfrm>
          </p:grpSpPr>
          <p:sp>
            <p:nvSpPr>
              <p:cNvPr id="55" name="object 55"/>
              <p:cNvSpPr/>
              <p:nvPr/>
            </p:nvSpPr>
            <p:spPr>
              <a:xfrm>
                <a:off x="2276031" y="2035092"/>
                <a:ext cx="88210" cy="88214"/>
              </a:xfrm>
              <a:prstGeom prst="rect">
                <a:avLst/>
              </a:prstGeom>
              <a:blipFill>
                <a:blip r:embed="rId8" cstate="print"/>
                <a:stretch>
                  <a:fillRect/>
                </a:stretch>
              </a:blipFill>
            </p:spPr>
            <p:txBody>
              <a:bodyPr wrap="square" lIns="0" tIns="0" rIns="0" bIns="0" rtlCol="0"/>
              <a:p>
                <a:endParaRPr sz="800"/>
              </a:p>
            </p:txBody>
          </p:sp>
          <p:sp>
            <p:nvSpPr>
              <p:cNvPr id="56" name="object 56"/>
              <p:cNvSpPr/>
              <p:nvPr/>
            </p:nvSpPr>
            <p:spPr>
              <a:xfrm>
                <a:off x="1985289" y="2385091"/>
                <a:ext cx="454025" cy="327660"/>
              </a:xfrm>
              <a:custGeom>
                <a:avLst/>
                <a:gdLst/>
                <a:ahLst/>
                <a:cxnLst/>
                <a:rect l="l" t="t" r="r" b="b"/>
                <a:pathLst>
                  <a:path w="454025" h="327660">
                    <a:moveTo>
                      <a:pt x="453688" y="0"/>
                    </a:moveTo>
                    <a:lnTo>
                      <a:pt x="0" y="0"/>
                    </a:lnTo>
                    <a:lnTo>
                      <a:pt x="0" y="327664"/>
                    </a:lnTo>
                    <a:lnTo>
                      <a:pt x="453688" y="327664"/>
                    </a:lnTo>
                    <a:lnTo>
                      <a:pt x="453688" y="0"/>
                    </a:lnTo>
                    <a:close/>
                  </a:path>
                </a:pathLst>
              </a:custGeom>
              <a:solidFill>
                <a:srgbClr val="B7B5E5">
                  <a:alpha val="80390"/>
                </a:srgbClr>
              </a:solidFill>
            </p:spPr>
            <p:txBody>
              <a:bodyPr wrap="square" lIns="0" tIns="0" rIns="0" bIns="0" rtlCol="0"/>
              <a:p>
                <a:endParaRPr sz="800"/>
              </a:p>
            </p:txBody>
          </p:sp>
          <p:sp>
            <p:nvSpPr>
              <p:cNvPr id="57" name="object 57"/>
              <p:cNvSpPr/>
              <p:nvPr/>
            </p:nvSpPr>
            <p:spPr>
              <a:xfrm>
                <a:off x="1985289" y="2385093"/>
                <a:ext cx="454025" cy="327660"/>
              </a:xfrm>
              <a:custGeom>
                <a:avLst/>
                <a:gdLst/>
                <a:ahLst/>
                <a:cxnLst/>
                <a:rect l="l" t="t" r="r" b="b"/>
                <a:pathLst>
                  <a:path w="454025" h="327660">
                    <a:moveTo>
                      <a:pt x="0" y="327664"/>
                    </a:moveTo>
                    <a:lnTo>
                      <a:pt x="453688" y="327664"/>
                    </a:lnTo>
                    <a:lnTo>
                      <a:pt x="453688" y="0"/>
                    </a:lnTo>
                    <a:lnTo>
                      <a:pt x="0" y="0"/>
                    </a:lnTo>
                    <a:lnTo>
                      <a:pt x="0" y="327664"/>
                    </a:lnTo>
                    <a:close/>
                  </a:path>
                </a:pathLst>
              </a:custGeom>
              <a:ln w="5040">
                <a:solidFill>
                  <a:srgbClr val="000000"/>
                </a:solidFill>
              </a:ln>
            </p:spPr>
            <p:txBody>
              <a:bodyPr wrap="square" lIns="0" tIns="0" rIns="0" bIns="0" rtlCol="0"/>
              <a:p>
                <a:endParaRPr sz="800"/>
              </a:p>
            </p:txBody>
          </p:sp>
        </p:grpSp>
        <p:sp>
          <p:nvSpPr>
            <p:cNvPr id="58" name="object 58"/>
            <p:cNvSpPr txBox="1"/>
            <p:nvPr/>
          </p:nvSpPr>
          <p:spPr>
            <a:xfrm>
              <a:off x="3058" y="3635"/>
              <a:ext cx="623" cy="109"/>
            </a:xfrm>
            <a:prstGeom prst="rect">
              <a:avLst/>
            </a:prstGeom>
          </p:spPr>
          <p:txBody>
            <a:bodyPr vert="horz" wrap="square" lIns="0" tIns="12065" rIns="0" bIns="0" rtlCol="0">
              <a:spAutoFit/>
            </a:bodyPr>
            <a:p>
              <a:pPr marL="12700">
                <a:lnSpc>
                  <a:spcPct val="100000"/>
                </a:lnSpc>
                <a:spcBef>
                  <a:spcPts val="95"/>
                </a:spcBef>
              </a:pPr>
              <a:r>
                <a:rPr sz="800" spc="-10" dirty="0">
                  <a:latin typeface="DejaVu Sans"/>
                  <a:cs typeface="DejaVu Sans"/>
                </a:rPr>
                <a:t>Patch</a:t>
              </a:r>
              <a:r>
                <a:rPr sz="800" spc="-35" dirty="0">
                  <a:latin typeface="DejaVu Sans"/>
                  <a:cs typeface="DejaVu Sans"/>
                </a:rPr>
                <a:t> </a:t>
              </a:r>
              <a:r>
                <a:rPr sz="800" spc="-10" dirty="0">
                  <a:latin typeface="DejaVu Sans"/>
                  <a:cs typeface="DejaVu Sans"/>
                </a:rPr>
                <a:t>applier</a:t>
              </a:r>
              <a:endParaRPr sz="800">
                <a:latin typeface="DejaVu Sans"/>
                <a:cs typeface="DejaVu Sans"/>
              </a:endParaRPr>
            </a:p>
          </p:txBody>
        </p:sp>
        <p:grpSp>
          <p:nvGrpSpPr>
            <p:cNvPr id="59" name="object 59"/>
            <p:cNvGrpSpPr/>
            <p:nvPr/>
          </p:nvGrpSpPr>
          <p:grpSpPr>
            <a:xfrm>
              <a:off x="3115" y="3443"/>
              <a:ext cx="2565" cy="841"/>
              <a:chOff x="2003651" y="2180521"/>
              <a:chExt cx="1628775" cy="534035"/>
            </a:xfrm>
          </p:grpSpPr>
          <p:sp>
            <p:nvSpPr>
              <p:cNvPr id="60" name="object 60"/>
              <p:cNvSpPr/>
              <p:nvPr/>
            </p:nvSpPr>
            <p:spPr>
              <a:xfrm>
                <a:off x="2184109" y="2479833"/>
                <a:ext cx="226844" cy="170131"/>
              </a:xfrm>
              <a:prstGeom prst="rect">
                <a:avLst/>
              </a:prstGeom>
              <a:blipFill>
                <a:blip r:embed="rId2" cstate="print"/>
                <a:stretch>
                  <a:fillRect/>
                </a:stretch>
              </a:blipFill>
            </p:spPr>
            <p:txBody>
              <a:bodyPr wrap="square" lIns="0" tIns="0" rIns="0" bIns="0" rtlCol="0"/>
              <a:p>
                <a:endParaRPr sz="800"/>
              </a:p>
            </p:txBody>
          </p:sp>
          <p:sp>
            <p:nvSpPr>
              <p:cNvPr id="61" name="object 61"/>
              <p:cNvSpPr/>
              <p:nvPr/>
            </p:nvSpPr>
            <p:spPr>
              <a:xfrm>
                <a:off x="2003651" y="2451477"/>
                <a:ext cx="171217" cy="226842"/>
              </a:xfrm>
              <a:prstGeom prst="rect">
                <a:avLst/>
              </a:prstGeom>
              <a:blipFill>
                <a:blip r:embed="rId12" cstate="print"/>
                <a:stretch>
                  <a:fillRect/>
                </a:stretch>
              </a:blipFill>
            </p:spPr>
            <p:txBody>
              <a:bodyPr wrap="square" lIns="0" tIns="0" rIns="0" bIns="0" rtlCol="0"/>
              <a:p>
                <a:endParaRPr sz="800"/>
              </a:p>
            </p:txBody>
          </p:sp>
          <p:sp>
            <p:nvSpPr>
              <p:cNvPr id="62" name="object 62"/>
              <p:cNvSpPr/>
              <p:nvPr/>
            </p:nvSpPr>
            <p:spPr>
              <a:xfrm>
                <a:off x="2225397" y="2528778"/>
                <a:ext cx="153239" cy="60734"/>
              </a:xfrm>
              <a:prstGeom prst="rect">
                <a:avLst/>
              </a:prstGeom>
              <a:blipFill>
                <a:blip r:embed="rId13" cstate="print"/>
                <a:stretch>
                  <a:fillRect/>
                </a:stretch>
              </a:blipFill>
            </p:spPr>
            <p:txBody>
              <a:bodyPr wrap="square" lIns="0" tIns="0" rIns="0" bIns="0" rtlCol="0"/>
              <a:p>
                <a:endParaRPr sz="800"/>
              </a:p>
            </p:txBody>
          </p:sp>
          <p:sp>
            <p:nvSpPr>
              <p:cNvPr id="63" name="object 63"/>
              <p:cNvSpPr/>
              <p:nvPr/>
            </p:nvSpPr>
            <p:spPr>
              <a:xfrm>
                <a:off x="2468688" y="2457777"/>
                <a:ext cx="201930" cy="0"/>
              </a:xfrm>
              <a:custGeom>
                <a:avLst/>
                <a:gdLst/>
                <a:ahLst/>
                <a:cxnLst/>
                <a:rect l="l" t="t" r="r" b="b"/>
                <a:pathLst>
                  <a:path w="201930">
                    <a:moveTo>
                      <a:pt x="0" y="0"/>
                    </a:moveTo>
                    <a:lnTo>
                      <a:pt x="201639" y="0"/>
                    </a:lnTo>
                  </a:path>
                </a:pathLst>
              </a:custGeom>
              <a:ln w="5040">
                <a:solidFill>
                  <a:srgbClr val="000000"/>
                </a:solidFill>
              </a:ln>
            </p:spPr>
            <p:txBody>
              <a:bodyPr wrap="square" lIns="0" tIns="0" rIns="0" bIns="0" rtlCol="0"/>
              <a:p>
                <a:endParaRPr sz="800"/>
              </a:p>
            </p:txBody>
          </p:sp>
          <p:sp>
            <p:nvSpPr>
              <p:cNvPr id="64" name="object 64"/>
              <p:cNvSpPr/>
              <p:nvPr/>
            </p:nvSpPr>
            <p:spPr>
              <a:xfrm>
                <a:off x="2616433" y="2435414"/>
                <a:ext cx="60960" cy="45085"/>
              </a:xfrm>
              <a:custGeom>
                <a:avLst/>
                <a:gdLst/>
                <a:ahLst/>
                <a:cxnLst/>
                <a:rect l="l" t="t" r="r" b="b"/>
                <a:pathLst>
                  <a:path w="60960" h="45085">
                    <a:moveTo>
                      <a:pt x="0" y="0"/>
                    </a:moveTo>
                    <a:lnTo>
                      <a:pt x="5421" y="10765"/>
                    </a:lnTo>
                    <a:lnTo>
                      <a:pt x="7237" y="22368"/>
                    </a:lnTo>
                    <a:lnTo>
                      <a:pt x="5435" y="33926"/>
                    </a:lnTo>
                    <a:lnTo>
                      <a:pt x="0" y="44553"/>
                    </a:lnTo>
                    <a:lnTo>
                      <a:pt x="60589" y="22278"/>
                    </a:lnTo>
                    <a:lnTo>
                      <a:pt x="0" y="0"/>
                    </a:lnTo>
                    <a:close/>
                  </a:path>
                </a:pathLst>
              </a:custGeom>
              <a:solidFill>
                <a:srgbClr val="000000"/>
              </a:solidFill>
            </p:spPr>
            <p:txBody>
              <a:bodyPr wrap="square" lIns="0" tIns="0" rIns="0" bIns="0" rtlCol="0"/>
              <a:p>
                <a:endParaRPr sz="800"/>
              </a:p>
            </p:txBody>
          </p:sp>
          <p:sp>
            <p:nvSpPr>
              <p:cNvPr id="65" name="object 65"/>
              <p:cNvSpPr/>
              <p:nvPr/>
            </p:nvSpPr>
            <p:spPr>
              <a:xfrm>
                <a:off x="2616433" y="2435414"/>
                <a:ext cx="60960" cy="45085"/>
              </a:xfrm>
              <a:custGeom>
                <a:avLst/>
                <a:gdLst/>
                <a:ahLst/>
                <a:cxnLst/>
                <a:rect l="l" t="t" r="r" b="b"/>
                <a:pathLst>
                  <a:path w="60960" h="45085">
                    <a:moveTo>
                      <a:pt x="0" y="0"/>
                    </a:moveTo>
                    <a:lnTo>
                      <a:pt x="60589" y="22278"/>
                    </a:lnTo>
                    <a:lnTo>
                      <a:pt x="0" y="44553"/>
                    </a:lnTo>
                    <a:lnTo>
                      <a:pt x="5435" y="33926"/>
                    </a:lnTo>
                    <a:lnTo>
                      <a:pt x="7237" y="22368"/>
                    </a:lnTo>
                    <a:lnTo>
                      <a:pt x="5421" y="10765"/>
                    </a:lnTo>
                    <a:lnTo>
                      <a:pt x="0" y="0"/>
                    </a:lnTo>
                    <a:close/>
                  </a:path>
                </a:pathLst>
              </a:custGeom>
              <a:ln w="3465">
                <a:solidFill>
                  <a:srgbClr val="000000"/>
                </a:solidFill>
              </a:ln>
            </p:spPr>
            <p:txBody>
              <a:bodyPr wrap="square" lIns="0" tIns="0" rIns="0" bIns="0" rtlCol="0"/>
              <a:p>
                <a:endParaRPr sz="800"/>
              </a:p>
            </p:txBody>
          </p:sp>
          <p:sp>
            <p:nvSpPr>
              <p:cNvPr id="66" name="object 66"/>
              <p:cNvSpPr/>
              <p:nvPr/>
            </p:nvSpPr>
            <p:spPr>
              <a:xfrm>
                <a:off x="2192716" y="2180521"/>
                <a:ext cx="93651" cy="125939"/>
              </a:xfrm>
              <a:prstGeom prst="rect">
                <a:avLst/>
              </a:prstGeom>
              <a:blipFill>
                <a:blip r:embed="rId14" cstate="print"/>
                <a:stretch>
                  <a:fillRect/>
                </a:stretch>
              </a:blipFill>
            </p:spPr>
            <p:txBody>
              <a:bodyPr wrap="square" lIns="0" tIns="0" rIns="0" bIns="0" rtlCol="0"/>
              <a:p>
                <a:endParaRPr sz="800"/>
              </a:p>
            </p:txBody>
          </p:sp>
          <p:sp>
            <p:nvSpPr>
              <p:cNvPr id="67" name="object 67"/>
              <p:cNvSpPr/>
              <p:nvPr/>
            </p:nvSpPr>
            <p:spPr>
              <a:xfrm>
                <a:off x="2750999" y="2379911"/>
                <a:ext cx="877569" cy="330200"/>
              </a:xfrm>
              <a:custGeom>
                <a:avLst/>
                <a:gdLst/>
                <a:ahLst/>
                <a:cxnLst/>
                <a:rect l="l" t="t" r="r" b="b"/>
                <a:pathLst>
                  <a:path w="877570" h="330200">
                    <a:moveTo>
                      <a:pt x="877115" y="0"/>
                    </a:moveTo>
                    <a:lnTo>
                      <a:pt x="0" y="0"/>
                    </a:lnTo>
                    <a:lnTo>
                      <a:pt x="0" y="329916"/>
                    </a:lnTo>
                    <a:lnTo>
                      <a:pt x="877115" y="329916"/>
                    </a:lnTo>
                    <a:lnTo>
                      <a:pt x="877115" y="0"/>
                    </a:lnTo>
                    <a:close/>
                  </a:path>
                </a:pathLst>
              </a:custGeom>
              <a:solidFill>
                <a:srgbClr val="B8BEF2">
                  <a:alpha val="30187"/>
                </a:srgbClr>
              </a:solidFill>
            </p:spPr>
            <p:txBody>
              <a:bodyPr wrap="square" lIns="0" tIns="0" rIns="0" bIns="0" rtlCol="0"/>
              <a:p>
                <a:endParaRPr sz="800"/>
              </a:p>
            </p:txBody>
          </p:sp>
          <p:sp>
            <p:nvSpPr>
              <p:cNvPr id="68" name="object 68"/>
              <p:cNvSpPr/>
              <p:nvPr/>
            </p:nvSpPr>
            <p:spPr>
              <a:xfrm>
                <a:off x="2751001" y="2379910"/>
                <a:ext cx="877569" cy="330200"/>
              </a:xfrm>
              <a:custGeom>
                <a:avLst/>
                <a:gdLst/>
                <a:ahLst/>
                <a:cxnLst/>
                <a:rect l="l" t="t" r="r" b="b"/>
                <a:pathLst>
                  <a:path w="877570" h="330200">
                    <a:moveTo>
                      <a:pt x="0" y="0"/>
                    </a:moveTo>
                    <a:lnTo>
                      <a:pt x="877113" y="0"/>
                    </a:lnTo>
                    <a:lnTo>
                      <a:pt x="877113" y="329916"/>
                    </a:lnTo>
                    <a:lnTo>
                      <a:pt x="0" y="329916"/>
                    </a:lnTo>
                    <a:lnTo>
                      <a:pt x="0" y="0"/>
                    </a:lnTo>
                    <a:close/>
                  </a:path>
                </a:pathLst>
              </a:custGeom>
              <a:ln w="7905">
                <a:solidFill>
                  <a:srgbClr val="000000"/>
                </a:solidFill>
                <a:prstDash val="lgDash"/>
              </a:ln>
            </p:spPr>
            <p:txBody>
              <a:bodyPr wrap="square" lIns="0" tIns="0" rIns="0" bIns="0" rtlCol="0"/>
              <a:p>
                <a:endParaRPr sz="800"/>
              </a:p>
            </p:txBody>
          </p:sp>
          <p:sp>
            <p:nvSpPr>
              <p:cNvPr id="69" name="object 69"/>
              <p:cNvSpPr/>
              <p:nvPr/>
            </p:nvSpPr>
            <p:spPr>
              <a:xfrm>
                <a:off x="3207986" y="2458651"/>
                <a:ext cx="300990" cy="215265"/>
              </a:xfrm>
              <a:custGeom>
                <a:avLst/>
                <a:gdLst/>
                <a:ahLst/>
                <a:cxnLst/>
                <a:rect l="l" t="t" r="r" b="b"/>
                <a:pathLst>
                  <a:path w="300989" h="215264">
                    <a:moveTo>
                      <a:pt x="300845" y="0"/>
                    </a:moveTo>
                    <a:lnTo>
                      <a:pt x="0" y="0"/>
                    </a:lnTo>
                    <a:lnTo>
                      <a:pt x="0" y="214894"/>
                    </a:lnTo>
                    <a:lnTo>
                      <a:pt x="300845" y="214894"/>
                    </a:lnTo>
                    <a:lnTo>
                      <a:pt x="300845" y="0"/>
                    </a:lnTo>
                    <a:close/>
                  </a:path>
                </a:pathLst>
              </a:custGeom>
              <a:solidFill>
                <a:srgbClr val="B6B3E3">
                  <a:alpha val="72012"/>
                </a:srgbClr>
              </a:solidFill>
            </p:spPr>
            <p:txBody>
              <a:bodyPr wrap="square" lIns="0" tIns="0" rIns="0" bIns="0" rtlCol="0"/>
              <a:p>
                <a:endParaRPr sz="800"/>
              </a:p>
            </p:txBody>
          </p:sp>
          <p:sp>
            <p:nvSpPr>
              <p:cNvPr id="70" name="object 70"/>
              <p:cNvSpPr/>
              <p:nvPr/>
            </p:nvSpPr>
            <p:spPr>
              <a:xfrm>
                <a:off x="3207986" y="2458653"/>
                <a:ext cx="300990" cy="215265"/>
              </a:xfrm>
              <a:custGeom>
                <a:avLst/>
                <a:gdLst/>
                <a:ahLst/>
                <a:cxnLst/>
                <a:rect l="l" t="t" r="r" b="b"/>
                <a:pathLst>
                  <a:path w="300989" h="215264">
                    <a:moveTo>
                      <a:pt x="68771" y="146120"/>
                    </a:moveTo>
                    <a:lnTo>
                      <a:pt x="68771" y="214894"/>
                    </a:lnTo>
                  </a:path>
                  <a:path w="300989" h="215264">
                    <a:moveTo>
                      <a:pt x="68771" y="0"/>
                    </a:moveTo>
                    <a:lnTo>
                      <a:pt x="68771" y="51576"/>
                    </a:lnTo>
                  </a:path>
                  <a:path w="300989" h="215264">
                    <a:moveTo>
                      <a:pt x="0" y="68758"/>
                    </a:moveTo>
                    <a:lnTo>
                      <a:pt x="60170" y="68758"/>
                    </a:lnTo>
                  </a:path>
                  <a:path w="300989" h="215264">
                    <a:moveTo>
                      <a:pt x="128941" y="68758"/>
                    </a:moveTo>
                    <a:lnTo>
                      <a:pt x="300846" y="68758"/>
                    </a:lnTo>
                  </a:path>
                </a:pathLst>
              </a:custGeom>
              <a:ln w="3438">
                <a:solidFill>
                  <a:srgbClr val="000000"/>
                </a:solidFill>
              </a:ln>
            </p:spPr>
            <p:txBody>
              <a:bodyPr wrap="square" lIns="0" tIns="0" rIns="0" bIns="0" rtlCol="0"/>
              <a:p>
                <a:endParaRPr sz="800"/>
              </a:p>
            </p:txBody>
          </p:sp>
          <p:sp>
            <p:nvSpPr>
              <p:cNvPr id="71" name="object 71"/>
              <p:cNvSpPr/>
              <p:nvPr/>
            </p:nvSpPr>
            <p:spPr>
              <a:xfrm>
                <a:off x="3345517" y="2458653"/>
                <a:ext cx="0" cy="215265"/>
              </a:xfrm>
              <a:custGeom>
                <a:avLst/>
                <a:gdLst/>
                <a:ahLst/>
                <a:cxnLst/>
                <a:rect l="l" t="t" r="r" b="b"/>
                <a:pathLst>
                  <a:path h="215264">
                    <a:moveTo>
                      <a:pt x="0" y="0"/>
                    </a:moveTo>
                    <a:lnTo>
                      <a:pt x="0" y="214894"/>
                    </a:lnTo>
                  </a:path>
                </a:pathLst>
              </a:custGeom>
              <a:ln w="3438">
                <a:solidFill>
                  <a:srgbClr val="000000"/>
                </a:solidFill>
              </a:ln>
            </p:spPr>
            <p:txBody>
              <a:bodyPr wrap="square" lIns="0" tIns="0" rIns="0" bIns="0" rtlCol="0"/>
              <a:p>
                <a:endParaRPr sz="800"/>
              </a:p>
            </p:txBody>
          </p:sp>
          <p:sp>
            <p:nvSpPr>
              <p:cNvPr id="72" name="object 72"/>
              <p:cNvSpPr/>
              <p:nvPr/>
            </p:nvSpPr>
            <p:spPr>
              <a:xfrm>
                <a:off x="3207986" y="2596184"/>
                <a:ext cx="300990" cy="0"/>
              </a:xfrm>
              <a:custGeom>
                <a:avLst/>
                <a:gdLst/>
                <a:ahLst/>
                <a:cxnLst/>
                <a:rect l="l" t="t" r="r" b="b"/>
                <a:pathLst>
                  <a:path w="300989">
                    <a:moveTo>
                      <a:pt x="0" y="0"/>
                    </a:moveTo>
                    <a:lnTo>
                      <a:pt x="60170" y="0"/>
                    </a:lnTo>
                  </a:path>
                  <a:path w="300989">
                    <a:moveTo>
                      <a:pt x="128941" y="0"/>
                    </a:moveTo>
                    <a:lnTo>
                      <a:pt x="182231" y="0"/>
                    </a:lnTo>
                  </a:path>
                  <a:path w="300989">
                    <a:moveTo>
                      <a:pt x="285377" y="0"/>
                    </a:moveTo>
                    <a:lnTo>
                      <a:pt x="300846" y="0"/>
                    </a:lnTo>
                  </a:path>
                </a:pathLst>
              </a:custGeom>
              <a:ln w="3438">
                <a:solidFill>
                  <a:srgbClr val="000000"/>
                </a:solidFill>
              </a:ln>
            </p:spPr>
            <p:txBody>
              <a:bodyPr wrap="square" lIns="0" tIns="0" rIns="0" bIns="0" rtlCol="0"/>
              <a:p>
                <a:endParaRPr sz="800"/>
              </a:p>
            </p:txBody>
          </p:sp>
          <p:sp>
            <p:nvSpPr>
              <p:cNvPr id="73" name="object 73"/>
              <p:cNvSpPr/>
              <p:nvPr/>
            </p:nvSpPr>
            <p:spPr>
              <a:xfrm>
                <a:off x="3207986" y="2458653"/>
                <a:ext cx="300990" cy="215265"/>
              </a:xfrm>
              <a:custGeom>
                <a:avLst/>
                <a:gdLst/>
                <a:ahLst/>
                <a:cxnLst/>
                <a:rect l="l" t="t" r="r" b="b"/>
                <a:pathLst>
                  <a:path w="300989" h="215264">
                    <a:moveTo>
                      <a:pt x="300846" y="0"/>
                    </a:moveTo>
                    <a:lnTo>
                      <a:pt x="0" y="0"/>
                    </a:lnTo>
                    <a:lnTo>
                      <a:pt x="0" y="214894"/>
                    </a:lnTo>
                  </a:path>
                </a:pathLst>
              </a:custGeom>
              <a:ln w="3438">
                <a:solidFill>
                  <a:srgbClr val="000000"/>
                </a:solidFill>
              </a:ln>
            </p:spPr>
            <p:txBody>
              <a:bodyPr wrap="square" lIns="0" tIns="0" rIns="0" bIns="0" rtlCol="0"/>
              <a:p>
                <a:endParaRPr sz="800"/>
              </a:p>
            </p:txBody>
          </p:sp>
          <p:sp>
            <p:nvSpPr>
              <p:cNvPr id="74" name="object 74"/>
              <p:cNvSpPr/>
              <p:nvPr/>
            </p:nvSpPr>
            <p:spPr>
              <a:xfrm>
                <a:off x="3414292" y="2458653"/>
                <a:ext cx="69215" cy="215265"/>
              </a:xfrm>
              <a:custGeom>
                <a:avLst/>
                <a:gdLst/>
                <a:ahLst/>
                <a:cxnLst/>
                <a:rect l="l" t="t" r="r" b="b"/>
                <a:pathLst>
                  <a:path w="69214" h="215264">
                    <a:moveTo>
                      <a:pt x="0" y="148704"/>
                    </a:moveTo>
                    <a:lnTo>
                      <a:pt x="0" y="214894"/>
                    </a:lnTo>
                  </a:path>
                  <a:path w="69214" h="215264">
                    <a:moveTo>
                      <a:pt x="0" y="0"/>
                    </a:moveTo>
                    <a:lnTo>
                      <a:pt x="0" y="79932"/>
                    </a:lnTo>
                  </a:path>
                  <a:path w="69214" h="215264">
                    <a:moveTo>
                      <a:pt x="68759" y="148704"/>
                    </a:moveTo>
                    <a:lnTo>
                      <a:pt x="68759" y="214894"/>
                    </a:lnTo>
                  </a:path>
                  <a:path w="69214" h="215264">
                    <a:moveTo>
                      <a:pt x="68759" y="0"/>
                    </a:moveTo>
                    <a:lnTo>
                      <a:pt x="68759" y="79932"/>
                    </a:lnTo>
                  </a:path>
                </a:pathLst>
              </a:custGeom>
              <a:ln w="3438">
                <a:solidFill>
                  <a:srgbClr val="000000"/>
                </a:solidFill>
              </a:ln>
            </p:spPr>
            <p:txBody>
              <a:bodyPr wrap="square" lIns="0" tIns="0" rIns="0" bIns="0" rtlCol="0"/>
              <a:p>
                <a:endParaRPr sz="800"/>
              </a:p>
            </p:txBody>
          </p:sp>
          <p:sp>
            <p:nvSpPr>
              <p:cNvPr id="75" name="object 75"/>
              <p:cNvSpPr/>
              <p:nvPr/>
            </p:nvSpPr>
            <p:spPr>
              <a:xfrm>
                <a:off x="3207986" y="2654630"/>
                <a:ext cx="300990" cy="1905"/>
              </a:xfrm>
              <a:custGeom>
                <a:avLst/>
                <a:gdLst/>
                <a:ahLst/>
                <a:cxnLst/>
                <a:rect l="l" t="t" r="r" b="b"/>
                <a:pathLst>
                  <a:path w="300989" h="1905">
                    <a:moveTo>
                      <a:pt x="0" y="0"/>
                    </a:moveTo>
                    <a:lnTo>
                      <a:pt x="300846" y="1724"/>
                    </a:lnTo>
                  </a:path>
                </a:pathLst>
              </a:custGeom>
              <a:ln w="3438">
                <a:solidFill>
                  <a:srgbClr val="000000"/>
                </a:solidFill>
              </a:ln>
            </p:spPr>
            <p:txBody>
              <a:bodyPr wrap="square" lIns="0" tIns="0" rIns="0" bIns="0" rtlCol="0"/>
              <a:p>
                <a:endParaRPr sz="800"/>
              </a:p>
            </p:txBody>
          </p:sp>
          <p:sp>
            <p:nvSpPr>
              <p:cNvPr id="76" name="object 76"/>
              <p:cNvSpPr/>
              <p:nvPr/>
            </p:nvSpPr>
            <p:spPr>
              <a:xfrm>
                <a:off x="3266438" y="2508513"/>
                <a:ext cx="72209" cy="97981"/>
              </a:xfrm>
              <a:prstGeom prst="rect">
                <a:avLst/>
              </a:prstGeom>
              <a:blipFill>
                <a:blip r:embed="rId15" cstate="print"/>
                <a:stretch>
                  <a:fillRect/>
                </a:stretch>
              </a:blipFill>
            </p:spPr>
            <p:txBody>
              <a:bodyPr wrap="square" lIns="0" tIns="0" rIns="0" bIns="0" rtlCol="0"/>
              <a:p>
                <a:endParaRPr sz="800"/>
              </a:p>
            </p:txBody>
          </p:sp>
          <p:sp>
            <p:nvSpPr>
              <p:cNvPr id="77" name="object 77"/>
              <p:cNvSpPr/>
              <p:nvPr/>
            </p:nvSpPr>
            <p:spPr>
              <a:xfrm>
                <a:off x="3388499" y="2536869"/>
                <a:ext cx="106584" cy="72209"/>
              </a:xfrm>
              <a:prstGeom prst="rect">
                <a:avLst/>
              </a:prstGeom>
              <a:blipFill>
                <a:blip r:embed="rId16" cstate="print"/>
                <a:stretch>
                  <a:fillRect/>
                </a:stretch>
              </a:blipFill>
            </p:spPr>
            <p:txBody>
              <a:bodyPr wrap="square" lIns="0" tIns="0" rIns="0" bIns="0" rtlCol="0"/>
              <a:p>
                <a:endParaRPr sz="800"/>
              </a:p>
            </p:txBody>
          </p:sp>
          <p:sp>
            <p:nvSpPr>
              <p:cNvPr id="78" name="object 78"/>
              <p:cNvSpPr/>
              <p:nvPr/>
            </p:nvSpPr>
            <p:spPr>
              <a:xfrm>
                <a:off x="3121811" y="2535361"/>
                <a:ext cx="57785" cy="0"/>
              </a:xfrm>
              <a:custGeom>
                <a:avLst/>
                <a:gdLst/>
                <a:ahLst/>
                <a:cxnLst/>
                <a:rect l="l" t="t" r="r" b="b"/>
                <a:pathLst>
                  <a:path w="57785">
                    <a:moveTo>
                      <a:pt x="0" y="0"/>
                    </a:moveTo>
                    <a:lnTo>
                      <a:pt x="57476" y="0"/>
                    </a:lnTo>
                  </a:path>
                </a:pathLst>
              </a:custGeom>
              <a:ln w="3284">
                <a:solidFill>
                  <a:srgbClr val="000000"/>
                </a:solidFill>
              </a:ln>
            </p:spPr>
            <p:txBody>
              <a:bodyPr wrap="square" lIns="0" tIns="0" rIns="0" bIns="0" rtlCol="0"/>
              <a:p>
                <a:endParaRPr sz="800"/>
              </a:p>
            </p:txBody>
          </p:sp>
          <p:sp>
            <p:nvSpPr>
              <p:cNvPr id="79" name="object 79"/>
              <p:cNvSpPr/>
              <p:nvPr/>
            </p:nvSpPr>
            <p:spPr>
              <a:xfrm>
                <a:off x="3144174" y="2520789"/>
                <a:ext cx="40005" cy="29209"/>
              </a:xfrm>
              <a:custGeom>
                <a:avLst/>
                <a:gdLst/>
                <a:ahLst/>
                <a:cxnLst/>
                <a:rect l="l" t="t" r="r" b="b"/>
                <a:pathLst>
                  <a:path w="40005" h="29210">
                    <a:moveTo>
                      <a:pt x="0" y="0"/>
                    </a:moveTo>
                    <a:lnTo>
                      <a:pt x="3535" y="7017"/>
                    </a:lnTo>
                    <a:lnTo>
                      <a:pt x="4721" y="14577"/>
                    </a:lnTo>
                    <a:lnTo>
                      <a:pt x="3546" y="22106"/>
                    </a:lnTo>
                    <a:lnTo>
                      <a:pt x="0" y="29032"/>
                    </a:lnTo>
                    <a:lnTo>
                      <a:pt x="39480" y="14524"/>
                    </a:lnTo>
                    <a:lnTo>
                      <a:pt x="0" y="0"/>
                    </a:lnTo>
                    <a:close/>
                  </a:path>
                </a:pathLst>
              </a:custGeom>
              <a:solidFill>
                <a:srgbClr val="000000"/>
              </a:solidFill>
            </p:spPr>
            <p:txBody>
              <a:bodyPr wrap="square" lIns="0" tIns="0" rIns="0" bIns="0" rtlCol="0"/>
              <a:p>
                <a:endParaRPr sz="800"/>
              </a:p>
            </p:txBody>
          </p:sp>
          <p:sp>
            <p:nvSpPr>
              <p:cNvPr id="80" name="object 80"/>
              <p:cNvSpPr/>
              <p:nvPr/>
            </p:nvSpPr>
            <p:spPr>
              <a:xfrm>
                <a:off x="3144174" y="2520789"/>
                <a:ext cx="40005" cy="29209"/>
              </a:xfrm>
              <a:custGeom>
                <a:avLst/>
                <a:gdLst/>
                <a:ahLst/>
                <a:cxnLst/>
                <a:rect l="l" t="t" r="r" b="b"/>
                <a:pathLst>
                  <a:path w="40005" h="29210">
                    <a:moveTo>
                      <a:pt x="0" y="0"/>
                    </a:moveTo>
                    <a:lnTo>
                      <a:pt x="39480" y="14524"/>
                    </a:lnTo>
                    <a:lnTo>
                      <a:pt x="0" y="29032"/>
                    </a:lnTo>
                    <a:lnTo>
                      <a:pt x="3546" y="22106"/>
                    </a:lnTo>
                    <a:lnTo>
                      <a:pt x="4721" y="14577"/>
                    </a:lnTo>
                    <a:lnTo>
                      <a:pt x="3535" y="7017"/>
                    </a:lnTo>
                    <a:lnTo>
                      <a:pt x="0" y="0"/>
                    </a:lnTo>
                    <a:close/>
                  </a:path>
                </a:pathLst>
              </a:custGeom>
              <a:ln w="3175">
                <a:solidFill>
                  <a:srgbClr val="000000"/>
                </a:solidFill>
              </a:ln>
            </p:spPr>
            <p:txBody>
              <a:bodyPr wrap="square" lIns="0" tIns="0" rIns="0" bIns="0" rtlCol="0"/>
              <a:p>
                <a:endParaRPr sz="800"/>
              </a:p>
            </p:txBody>
          </p:sp>
        </p:grpSp>
        <p:sp>
          <p:nvSpPr>
            <p:cNvPr id="81" name="object 81"/>
            <p:cNvSpPr txBox="1"/>
            <p:nvPr/>
          </p:nvSpPr>
          <p:spPr>
            <a:xfrm>
              <a:off x="4273" y="3668"/>
              <a:ext cx="266" cy="110"/>
            </a:xfrm>
            <a:prstGeom prst="rect">
              <a:avLst/>
            </a:prstGeom>
          </p:spPr>
          <p:txBody>
            <a:bodyPr vert="horz" wrap="square" lIns="0" tIns="13335" rIns="0" bIns="0" rtlCol="0">
              <a:spAutoFit/>
            </a:bodyPr>
            <a:p>
              <a:pPr marL="12700">
                <a:lnSpc>
                  <a:spcPct val="100000"/>
                </a:lnSpc>
                <a:spcBef>
                  <a:spcPts val="105"/>
                </a:spcBef>
              </a:pPr>
              <a:r>
                <a:rPr sz="800" dirty="0">
                  <a:latin typeface="DejaVu Sans"/>
                  <a:cs typeface="DejaVu Sans"/>
                </a:rPr>
                <a:t>Detector</a:t>
              </a:r>
              <a:endParaRPr sz="800" dirty="0">
                <a:latin typeface="DejaVu Sans"/>
                <a:cs typeface="DejaVu Sans"/>
              </a:endParaRPr>
            </a:p>
          </p:txBody>
        </p:sp>
        <p:grpSp>
          <p:nvGrpSpPr>
            <p:cNvPr id="82" name="object 82"/>
            <p:cNvGrpSpPr/>
            <p:nvPr/>
          </p:nvGrpSpPr>
          <p:grpSpPr>
            <a:xfrm>
              <a:off x="5000" y="3416"/>
              <a:ext cx="77" cy="216"/>
              <a:chOff x="3200640" y="2163528"/>
              <a:chExt cx="48895" cy="137160"/>
            </a:xfrm>
          </p:grpSpPr>
          <p:sp>
            <p:nvSpPr>
              <p:cNvPr id="83" name="object 83"/>
              <p:cNvSpPr/>
              <p:nvPr/>
            </p:nvSpPr>
            <p:spPr>
              <a:xfrm>
                <a:off x="3224921" y="2172128"/>
                <a:ext cx="0" cy="126364"/>
              </a:xfrm>
              <a:custGeom>
                <a:avLst/>
                <a:gdLst/>
                <a:ahLst/>
                <a:cxnLst/>
                <a:rect l="l" t="t" r="r" b="b"/>
                <a:pathLst>
                  <a:path h="126364">
                    <a:moveTo>
                      <a:pt x="0" y="126024"/>
                    </a:moveTo>
                    <a:lnTo>
                      <a:pt x="0" y="0"/>
                    </a:lnTo>
                  </a:path>
                </a:pathLst>
              </a:custGeom>
              <a:ln w="5040">
                <a:solidFill>
                  <a:srgbClr val="000000"/>
                </a:solidFill>
              </a:ln>
            </p:spPr>
            <p:txBody>
              <a:bodyPr wrap="square" lIns="0" tIns="0" rIns="0" bIns="0" rtlCol="0"/>
              <a:p>
                <a:endParaRPr sz="800"/>
              </a:p>
            </p:txBody>
          </p:sp>
          <p:sp>
            <p:nvSpPr>
              <p:cNvPr id="84" name="object 84"/>
              <p:cNvSpPr/>
              <p:nvPr/>
            </p:nvSpPr>
            <p:spPr>
              <a:xfrm>
                <a:off x="3202545" y="2165433"/>
                <a:ext cx="45085" cy="60960"/>
              </a:xfrm>
              <a:custGeom>
                <a:avLst/>
                <a:gdLst/>
                <a:ahLst/>
                <a:cxnLst/>
                <a:rect l="l" t="t" r="r" b="b"/>
                <a:pathLst>
                  <a:path w="45085" h="60960">
                    <a:moveTo>
                      <a:pt x="22290" y="0"/>
                    </a:moveTo>
                    <a:lnTo>
                      <a:pt x="0" y="60592"/>
                    </a:lnTo>
                    <a:lnTo>
                      <a:pt x="10772" y="55171"/>
                    </a:lnTo>
                    <a:lnTo>
                      <a:pt x="22379" y="53354"/>
                    </a:lnTo>
                    <a:lnTo>
                      <a:pt x="41904" y="53354"/>
                    </a:lnTo>
                    <a:lnTo>
                      <a:pt x="22290" y="0"/>
                    </a:lnTo>
                    <a:close/>
                  </a:path>
                  <a:path w="45085" h="60960">
                    <a:moveTo>
                      <a:pt x="41904" y="53354"/>
                    </a:moveTo>
                    <a:lnTo>
                      <a:pt x="22379" y="53354"/>
                    </a:lnTo>
                    <a:lnTo>
                      <a:pt x="33965" y="55171"/>
                    </a:lnTo>
                    <a:lnTo>
                      <a:pt x="44565" y="60592"/>
                    </a:lnTo>
                    <a:lnTo>
                      <a:pt x="41904" y="53354"/>
                    </a:lnTo>
                    <a:close/>
                  </a:path>
                </a:pathLst>
              </a:custGeom>
              <a:solidFill>
                <a:srgbClr val="000000"/>
              </a:solidFill>
            </p:spPr>
            <p:txBody>
              <a:bodyPr wrap="square" lIns="0" tIns="0" rIns="0" bIns="0" rtlCol="0"/>
              <a:p>
                <a:endParaRPr sz="800"/>
              </a:p>
            </p:txBody>
          </p:sp>
          <p:sp>
            <p:nvSpPr>
              <p:cNvPr id="85" name="object 85"/>
              <p:cNvSpPr/>
              <p:nvPr/>
            </p:nvSpPr>
            <p:spPr>
              <a:xfrm>
                <a:off x="3202545" y="2165433"/>
                <a:ext cx="45085" cy="60960"/>
              </a:xfrm>
              <a:custGeom>
                <a:avLst/>
                <a:gdLst/>
                <a:ahLst/>
                <a:cxnLst/>
                <a:rect l="l" t="t" r="r" b="b"/>
                <a:pathLst>
                  <a:path w="45085" h="60960">
                    <a:moveTo>
                      <a:pt x="0" y="60592"/>
                    </a:moveTo>
                    <a:lnTo>
                      <a:pt x="22290" y="0"/>
                    </a:lnTo>
                    <a:lnTo>
                      <a:pt x="44565" y="60592"/>
                    </a:lnTo>
                    <a:lnTo>
                      <a:pt x="33938" y="55157"/>
                    </a:lnTo>
                    <a:lnTo>
                      <a:pt x="22379" y="53354"/>
                    </a:lnTo>
                    <a:lnTo>
                      <a:pt x="10772" y="55171"/>
                    </a:lnTo>
                    <a:lnTo>
                      <a:pt x="0" y="60592"/>
                    </a:lnTo>
                    <a:close/>
                  </a:path>
                </a:pathLst>
              </a:custGeom>
              <a:ln w="3465">
                <a:solidFill>
                  <a:srgbClr val="000000"/>
                </a:solidFill>
              </a:ln>
            </p:spPr>
            <p:txBody>
              <a:bodyPr wrap="square" lIns="0" tIns="0" rIns="0" bIns="0" rtlCol="0"/>
              <a:p>
                <a:endParaRPr sz="800"/>
              </a:p>
            </p:txBody>
          </p:sp>
        </p:grpSp>
        <p:sp>
          <p:nvSpPr>
            <p:cNvPr id="86" name="object 86"/>
            <p:cNvSpPr txBox="1"/>
            <p:nvPr/>
          </p:nvSpPr>
          <p:spPr>
            <a:xfrm>
              <a:off x="4259" y="2922"/>
              <a:ext cx="1102" cy="109"/>
            </a:xfrm>
            <a:prstGeom prst="rect">
              <a:avLst/>
            </a:prstGeom>
          </p:spPr>
          <p:txBody>
            <a:bodyPr vert="horz" wrap="square" lIns="0" tIns="12065" rIns="0" bIns="0" rtlCol="0">
              <a:spAutoFit/>
            </a:bodyPr>
            <a:p>
              <a:pPr marL="12700">
                <a:lnSpc>
                  <a:spcPct val="100000"/>
                </a:lnSpc>
                <a:spcBef>
                  <a:spcPts val="95"/>
                </a:spcBef>
              </a:pPr>
              <a:r>
                <a:rPr sz="800" spc="-10" dirty="0">
                  <a:latin typeface="DejaVu Sans"/>
                  <a:cs typeface="DejaVu Sans"/>
                </a:rPr>
                <a:t>Object loss </a:t>
              </a:r>
              <a:r>
                <a:rPr sz="800" spc="-5" dirty="0">
                  <a:latin typeface="DejaVu Sans"/>
                  <a:cs typeface="DejaVu Sans"/>
                </a:rPr>
                <a:t>or </a:t>
              </a:r>
              <a:r>
                <a:rPr sz="800" spc="-10" dirty="0">
                  <a:latin typeface="DejaVu Sans"/>
                  <a:cs typeface="DejaVu Sans"/>
                </a:rPr>
                <a:t>class</a:t>
              </a:r>
              <a:r>
                <a:rPr sz="800" spc="-5" dirty="0">
                  <a:latin typeface="DejaVu Sans"/>
                  <a:cs typeface="DejaVu Sans"/>
                </a:rPr>
                <a:t> </a:t>
              </a:r>
              <a:r>
                <a:rPr sz="800" spc="-10" dirty="0">
                  <a:latin typeface="DejaVu Sans"/>
                  <a:cs typeface="DejaVu Sans"/>
                </a:rPr>
                <a:t>loss</a:t>
              </a:r>
              <a:endParaRPr sz="800">
                <a:latin typeface="DejaVu Sans"/>
                <a:cs typeface="DejaVu Sans"/>
              </a:endParaRPr>
            </a:p>
          </p:txBody>
        </p:sp>
        <p:sp>
          <p:nvSpPr>
            <p:cNvPr id="87" name="object 87"/>
            <p:cNvSpPr txBox="1"/>
            <p:nvPr/>
          </p:nvSpPr>
          <p:spPr>
            <a:xfrm>
              <a:off x="4284" y="3046"/>
              <a:ext cx="1509" cy="117"/>
            </a:xfrm>
            <a:prstGeom prst="rect">
              <a:avLst/>
            </a:prstGeom>
            <a:ln w="5040">
              <a:solidFill>
                <a:srgbClr val="000000"/>
              </a:solidFill>
            </a:ln>
          </p:spPr>
          <p:txBody>
            <a:bodyPr vert="horz" wrap="square" lIns="0" tIns="8890" rIns="0" bIns="0" rtlCol="0">
              <a:spAutoFit/>
            </a:bodyPr>
            <a:p>
              <a:pPr marL="23495" indent="-635">
                <a:lnSpc>
                  <a:spcPct val="111000"/>
                </a:lnSpc>
                <a:spcBef>
                  <a:spcPts val="70"/>
                </a:spcBef>
              </a:pPr>
              <a:r>
                <a:rPr sz="800" baseline="11000" dirty="0">
                  <a:latin typeface="DejaVu Sans"/>
                  <a:cs typeface="DejaVu Sans"/>
                </a:rPr>
                <a:t>L</a:t>
              </a:r>
              <a:r>
                <a:rPr sz="800" dirty="0">
                  <a:latin typeface="DejaVu Sans"/>
                  <a:cs typeface="DejaVu Sans"/>
                </a:rPr>
                <a:t>obj </a:t>
              </a:r>
              <a:r>
                <a:rPr sz="800" spc="-15" baseline="11000" dirty="0">
                  <a:latin typeface="DejaVu Sans"/>
                  <a:cs typeface="DejaVu Sans"/>
                </a:rPr>
                <a:t>= </a:t>
              </a:r>
              <a:r>
                <a:rPr sz="800" spc="-7" baseline="11000" dirty="0">
                  <a:latin typeface="DejaVu Sans"/>
                  <a:cs typeface="DejaVu Sans"/>
                </a:rPr>
                <a:t>max(p</a:t>
              </a:r>
              <a:r>
                <a:rPr sz="800" spc="-5" dirty="0">
                  <a:latin typeface="DejaVu Sans"/>
                  <a:cs typeface="DejaVu Sans"/>
                </a:rPr>
                <a:t>obj1</a:t>
              </a:r>
              <a:r>
                <a:rPr sz="800" spc="-7" baseline="11000" dirty="0">
                  <a:latin typeface="DejaVu Sans"/>
                  <a:cs typeface="DejaVu Sans"/>
                </a:rPr>
                <a:t>, </a:t>
              </a:r>
              <a:r>
                <a:rPr sz="800" baseline="11000" dirty="0">
                  <a:latin typeface="DejaVu Sans"/>
                  <a:cs typeface="DejaVu Sans"/>
                </a:rPr>
                <a:t>p</a:t>
              </a:r>
              <a:r>
                <a:rPr sz="800" dirty="0">
                  <a:latin typeface="DejaVu Sans"/>
                  <a:cs typeface="DejaVu Sans"/>
                </a:rPr>
                <a:t>obj2</a:t>
              </a:r>
              <a:r>
                <a:rPr sz="800" baseline="11000" dirty="0">
                  <a:latin typeface="DejaVu Sans"/>
                  <a:cs typeface="DejaVu Sans"/>
                </a:rPr>
                <a:t>, </a:t>
              </a:r>
              <a:r>
                <a:rPr sz="800" spc="-15" baseline="11000" dirty="0">
                  <a:latin typeface="DejaVu Sans"/>
                  <a:cs typeface="DejaVu Sans"/>
                </a:rPr>
                <a:t>..., </a:t>
              </a:r>
              <a:r>
                <a:rPr sz="800" baseline="11000" dirty="0">
                  <a:latin typeface="DejaVu Sans"/>
                  <a:cs typeface="DejaVu Sans"/>
                </a:rPr>
                <a:t>p</a:t>
              </a:r>
              <a:r>
                <a:rPr sz="800" dirty="0">
                  <a:latin typeface="DejaVu Sans"/>
                  <a:cs typeface="DejaVu Sans"/>
                </a:rPr>
                <a:t>objn</a:t>
              </a:r>
              <a:r>
                <a:rPr sz="800" baseline="11000" dirty="0">
                  <a:latin typeface="DejaVu Sans"/>
                  <a:cs typeface="DejaVu Sans"/>
                </a:rPr>
                <a:t>)  L</a:t>
              </a:r>
              <a:r>
                <a:rPr sz="800" dirty="0">
                  <a:latin typeface="DejaVu Sans"/>
                  <a:cs typeface="DejaVu Sans"/>
                </a:rPr>
                <a:t>cls </a:t>
              </a:r>
              <a:r>
                <a:rPr sz="800" spc="-15" baseline="11000" dirty="0">
                  <a:latin typeface="DejaVu Sans"/>
                  <a:cs typeface="DejaVu Sans"/>
                </a:rPr>
                <a:t>= </a:t>
              </a:r>
              <a:r>
                <a:rPr sz="800" spc="-7" baseline="11000" dirty="0">
                  <a:latin typeface="DejaVu Sans"/>
                  <a:cs typeface="DejaVu Sans"/>
                </a:rPr>
                <a:t>max(p</a:t>
              </a:r>
              <a:r>
                <a:rPr sz="800" spc="-5" dirty="0">
                  <a:latin typeface="DejaVu Sans"/>
                  <a:cs typeface="DejaVu Sans"/>
                </a:rPr>
                <a:t>cls1</a:t>
              </a:r>
              <a:r>
                <a:rPr sz="800" spc="-7" baseline="11000" dirty="0">
                  <a:latin typeface="DejaVu Sans"/>
                  <a:cs typeface="DejaVu Sans"/>
                </a:rPr>
                <a:t>, </a:t>
              </a:r>
              <a:r>
                <a:rPr sz="800" baseline="11000" dirty="0">
                  <a:latin typeface="DejaVu Sans"/>
                  <a:cs typeface="DejaVu Sans"/>
                </a:rPr>
                <a:t>p</a:t>
              </a:r>
              <a:r>
                <a:rPr sz="800" dirty="0">
                  <a:latin typeface="DejaVu Sans"/>
                  <a:cs typeface="DejaVu Sans"/>
                </a:rPr>
                <a:t>cls2</a:t>
              </a:r>
              <a:r>
                <a:rPr sz="800" baseline="11000" dirty="0">
                  <a:latin typeface="DejaVu Sans"/>
                  <a:cs typeface="DejaVu Sans"/>
                </a:rPr>
                <a:t>, </a:t>
              </a:r>
              <a:r>
                <a:rPr sz="800" spc="-15" baseline="11000" dirty="0">
                  <a:latin typeface="DejaVu Sans"/>
                  <a:cs typeface="DejaVu Sans"/>
                </a:rPr>
                <a:t>..., </a:t>
              </a:r>
              <a:r>
                <a:rPr sz="800" baseline="11000" dirty="0">
                  <a:latin typeface="DejaVu Sans"/>
                  <a:cs typeface="DejaVu Sans"/>
                </a:rPr>
                <a:t>p</a:t>
              </a:r>
              <a:r>
                <a:rPr sz="800" dirty="0">
                  <a:latin typeface="DejaVu Sans"/>
                  <a:cs typeface="DejaVu Sans"/>
                </a:rPr>
                <a:t>clsn</a:t>
              </a:r>
              <a:r>
                <a:rPr sz="800" baseline="11000" dirty="0">
                  <a:latin typeface="DejaVu Sans"/>
                  <a:cs typeface="DejaVu Sans"/>
                </a:rPr>
                <a:t>)</a:t>
              </a:r>
              <a:endParaRPr sz="800" baseline="11000">
                <a:latin typeface="DejaVu Sans"/>
                <a:cs typeface="DejaVu Sans"/>
              </a:endParaRPr>
            </a:p>
          </p:txBody>
        </p:sp>
        <p:sp>
          <p:nvSpPr>
            <p:cNvPr id="88" name="object 88"/>
            <p:cNvSpPr txBox="1"/>
            <p:nvPr/>
          </p:nvSpPr>
          <p:spPr>
            <a:xfrm>
              <a:off x="5133" y="3403"/>
              <a:ext cx="629" cy="110"/>
            </a:xfrm>
            <a:prstGeom prst="rect">
              <a:avLst/>
            </a:prstGeom>
          </p:spPr>
          <p:txBody>
            <a:bodyPr vert="horz" wrap="square" lIns="0" tIns="10160" rIns="0" bIns="0" rtlCol="0">
              <a:spAutoFit/>
            </a:bodyPr>
            <a:p>
              <a:pPr marL="12700" marR="5080">
                <a:lnSpc>
                  <a:spcPct val="103000"/>
                </a:lnSpc>
                <a:spcBef>
                  <a:spcPts val="80"/>
                </a:spcBef>
              </a:pPr>
              <a:r>
                <a:rPr sz="800" spc="-5" dirty="0">
                  <a:latin typeface="DejaVu Sans"/>
                  <a:cs typeface="DejaVu Sans"/>
                </a:rPr>
                <a:t>Object </a:t>
              </a:r>
              <a:r>
                <a:rPr sz="800" spc="-10" dirty="0">
                  <a:latin typeface="DejaVu Sans"/>
                  <a:cs typeface="DejaVu Sans"/>
                </a:rPr>
                <a:t>score</a:t>
              </a:r>
              <a:r>
                <a:rPr sz="800" spc="-65" dirty="0">
                  <a:latin typeface="DejaVu Sans"/>
                  <a:cs typeface="DejaVu Sans"/>
                </a:rPr>
                <a:t> </a:t>
              </a:r>
              <a:r>
                <a:rPr sz="800" spc="-5" dirty="0">
                  <a:latin typeface="DejaVu Sans"/>
                  <a:cs typeface="DejaVu Sans"/>
                </a:rPr>
                <a:t>+  </a:t>
              </a:r>
              <a:r>
                <a:rPr sz="800" spc="-10" dirty="0">
                  <a:latin typeface="DejaVu Sans"/>
                  <a:cs typeface="DejaVu Sans"/>
                </a:rPr>
                <a:t>class</a:t>
              </a:r>
              <a:r>
                <a:rPr sz="800" spc="-15" dirty="0">
                  <a:latin typeface="DejaVu Sans"/>
                  <a:cs typeface="DejaVu Sans"/>
                </a:rPr>
                <a:t> </a:t>
              </a:r>
              <a:r>
                <a:rPr sz="800" spc="-10" dirty="0">
                  <a:latin typeface="DejaVu Sans"/>
                  <a:cs typeface="DejaVu Sans"/>
                </a:rPr>
                <a:t>scores</a:t>
              </a:r>
              <a:endParaRPr sz="800">
                <a:latin typeface="DejaVu Sans"/>
                <a:cs typeface="DejaVu Sans"/>
              </a:endParaRPr>
            </a:p>
          </p:txBody>
        </p:sp>
        <p:grpSp>
          <p:nvGrpSpPr>
            <p:cNvPr id="89" name="object 89"/>
            <p:cNvGrpSpPr/>
            <p:nvPr/>
          </p:nvGrpSpPr>
          <p:grpSpPr>
            <a:xfrm>
              <a:off x="2604" y="3008"/>
              <a:ext cx="3031" cy="940"/>
              <a:chOff x="1678735" y="1904380"/>
              <a:chExt cx="1924685" cy="596900"/>
            </a:xfrm>
          </p:grpSpPr>
          <p:sp>
            <p:nvSpPr>
              <p:cNvPr id="90" name="object 90"/>
              <p:cNvSpPr/>
              <p:nvPr/>
            </p:nvSpPr>
            <p:spPr>
              <a:xfrm>
                <a:off x="1687335" y="1928472"/>
                <a:ext cx="1913255" cy="570865"/>
              </a:xfrm>
              <a:custGeom>
                <a:avLst/>
                <a:gdLst/>
                <a:ahLst/>
                <a:cxnLst/>
                <a:rect l="l" t="t" r="r" b="b"/>
                <a:pathLst>
                  <a:path w="1913254" h="570864">
                    <a:moveTo>
                      <a:pt x="1865164" y="226844"/>
                    </a:moveTo>
                    <a:lnTo>
                      <a:pt x="1869867" y="272000"/>
                    </a:lnTo>
                    <a:lnTo>
                      <a:pt x="1881184" y="319580"/>
                    </a:lnTo>
                    <a:lnTo>
                      <a:pt x="1894925" y="367382"/>
                    </a:lnTo>
                    <a:lnTo>
                      <a:pt x="1906903" y="413199"/>
                    </a:lnTo>
                    <a:lnTo>
                      <a:pt x="1912929" y="454828"/>
                    </a:lnTo>
                    <a:lnTo>
                      <a:pt x="1908814" y="490064"/>
                    </a:lnTo>
                    <a:lnTo>
                      <a:pt x="1890369" y="516702"/>
                    </a:lnTo>
                    <a:lnTo>
                      <a:pt x="1854578" y="531573"/>
                    </a:lnTo>
                    <a:lnTo>
                      <a:pt x="1788447" y="543854"/>
                    </a:lnTo>
                    <a:lnTo>
                      <a:pt x="1745615" y="549058"/>
                    </a:lnTo>
                    <a:lnTo>
                      <a:pt x="1697130" y="553655"/>
                    </a:lnTo>
                    <a:lnTo>
                      <a:pt x="1643637" y="557660"/>
                    </a:lnTo>
                    <a:lnTo>
                      <a:pt x="1585779" y="561086"/>
                    </a:lnTo>
                    <a:lnTo>
                      <a:pt x="1524201" y="563948"/>
                    </a:lnTo>
                    <a:lnTo>
                      <a:pt x="1459548" y="566258"/>
                    </a:lnTo>
                    <a:lnTo>
                      <a:pt x="1392462" y="568031"/>
                    </a:lnTo>
                    <a:lnTo>
                      <a:pt x="1323589" y="569280"/>
                    </a:lnTo>
                    <a:lnTo>
                      <a:pt x="1253572" y="570019"/>
                    </a:lnTo>
                    <a:lnTo>
                      <a:pt x="1183056" y="570263"/>
                    </a:lnTo>
                    <a:lnTo>
                      <a:pt x="1112684" y="570024"/>
                    </a:lnTo>
                    <a:lnTo>
                      <a:pt x="1043101" y="569316"/>
                    </a:lnTo>
                    <a:lnTo>
                      <a:pt x="974952" y="568155"/>
                    </a:lnTo>
                    <a:lnTo>
                      <a:pt x="908879" y="566552"/>
                    </a:lnTo>
                    <a:lnTo>
                      <a:pt x="845527" y="564522"/>
                    </a:lnTo>
                    <a:lnTo>
                      <a:pt x="785541" y="562078"/>
                    </a:lnTo>
                    <a:lnTo>
                      <a:pt x="729564" y="559235"/>
                    </a:lnTo>
                    <a:lnTo>
                      <a:pt x="678241" y="556007"/>
                    </a:lnTo>
                    <a:lnTo>
                      <a:pt x="632215" y="552406"/>
                    </a:lnTo>
                    <a:lnTo>
                      <a:pt x="592132" y="548447"/>
                    </a:lnTo>
                    <a:lnTo>
                      <a:pt x="532366" y="539510"/>
                    </a:lnTo>
                    <a:lnTo>
                      <a:pt x="491619" y="505084"/>
                    </a:lnTo>
                    <a:lnTo>
                      <a:pt x="487377" y="468649"/>
                    </a:lnTo>
                    <a:lnTo>
                      <a:pt x="489611" y="422784"/>
                    </a:lnTo>
                    <a:lnTo>
                      <a:pt x="496561" y="370272"/>
                    </a:lnTo>
                    <a:lnTo>
                      <a:pt x="506465" y="313897"/>
                    </a:lnTo>
                    <a:lnTo>
                      <a:pt x="517562" y="256442"/>
                    </a:lnTo>
                    <a:lnTo>
                      <a:pt x="528091" y="200692"/>
                    </a:lnTo>
                    <a:lnTo>
                      <a:pt x="536291" y="149430"/>
                    </a:lnTo>
                    <a:lnTo>
                      <a:pt x="540400" y="105440"/>
                    </a:lnTo>
                    <a:lnTo>
                      <a:pt x="538658" y="71505"/>
                    </a:lnTo>
                    <a:lnTo>
                      <a:pt x="509590" y="37873"/>
                    </a:lnTo>
                    <a:lnTo>
                      <a:pt x="439486" y="19391"/>
                    </a:lnTo>
                    <a:lnTo>
                      <a:pt x="392503" y="12990"/>
                    </a:lnTo>
                    <a:lnTo>
                      <a:pt x="339840" y="8180"/>
                    </a:lnTo>
                    <a:lnTo>
                      <a:pt x="283200" y="4734"/>
                    </a:lnTo>
                    <a:lnTo>
                      <a:pt x="224287" y="2423"/>
                    </a:lnTo>
                    <a:lnTo>
                      <a:pt x="164807" y="1022"/>
                    </a:lnTo>
                    <a:lnTo>
                      <a:pt x="106462" y="302"/>
                    </a:lnTo>
                    <a:lnTo>
                      <a:pt x="50959" y="37"/>
                    </a:lnTo>
                    <a:lnTo>
                      <a:pt x="0" y="0"/>
                    </a:lnTo>
                  </a:path>
                </a:pathLst>
              </a:custGeom>
              <a:ln w="5040">
                <a:solidFill>
                  <a:srgbClr val="F30000"/>
                </a:solidFill>
                <a:prstDash val="lgDash"/>
              </a:ln>
            </p:spPr>
            <p:txBody>
              <a:bodyPr wrap="square" lIns="0" tIns="0" rIns="0" bIns="0" rtlCol="0"/>
              <a:p>
                <a:endParaRPr sz="800"/>
              </a:p>
            </p:txBody>
          </p:sp>
          <p:sp>
            <p:nvSpPr>
              <p:cNvPr id="91" name="object 91"/>
              <p:cNvSpPr/>
              <p:nvPr/>
            </p:nvSpPr>
            <p:spPr>
              <a:xfrm>
                <a:off x="1680640" y="1906285"/>
                <a:ext cx="60960" cy="45085"/>
              </a:xfrm>
              <a:custGeom>
                <a:avLst/>
                <a:gdLst/>
                <a:ahLst/>
                <a:cxnLst/>
                <a:rect l="l" t="t" r="r" b="b"/>
                <a:pathLst>
                  <a:path w="60960" h="45085">
                    <a:moveTo>
                      <a:pt x="60586" y="0"/>
                    </a:moveTo>
                    <a:lnTo>
                      <a:pt x="0" y="22278"/>
                    </a:lnTo>
                    <a:lnTo>
                      <a:pt x="60586" y="44552"/>
                    </a:lnTo>
                    <a:lnTo>
                      <a:pt x="55163" y="33787"/>
                    </a:lnTo>
                    <a:lnTo>
                      <a:pt x="53345" y="22184"/>
                    </a:lnTo>
                    <a:lnTo>
                      <a:pt x="55146" y="10627"/>
                    </a:lnTo>
                    <a:lnTo>
                      <a:pt x="60586" y="0"/>
                    </a:lnTo>
                    <a:close/>
                  </a:path>
                </a:pathLst>
              </a:custGeom>
              <a:solidFill>
                <a:srgbClr val="F30000"/>
              </a:solidFill>
            </p:spPr>
            <p:txBody>
              <a:bodyPr wrap="square" lIns="0" tIns="0" rIns="0" bIns="0" rtlCol="0"/>
              <a:p>
                <a:endParaRPr sz="800"/>
              </a:p>
            </p:txBody>
          </p:sp>
          <p:sp>
            <p:nvSpPr>
              <p:cNvPr id="92" name="object 92"/>
              <p:cNvSpPr/>
              <p:nvPr/>
            </p:nvSpPr>
            <p:spPr>
              <a:xfrm>
                <a:off x="1680640" y="1906285"/>
                <a:ext cx="60960" cy="45085"/>
              </a:xfrm>
              <a:custGeom>
                <a:avLst/>
                <a:gdLst/>
                <a:ahLst/>
                <a:cxnLst/>
                <a:rect l="l" t="t" r="r" b="b"/>
                <a:pathLst>
                  <a:path w="60960" h="45085">
                    <a:moveTo>
                      <a:pt x="60586" y="44552"/>
                    </a:moveTo>
                    <a:lnTo>
                      <a:pt x="0" y="22278"/>
                    </a:lnTo>
                    <a:lnTo>
                      <a:pt x="60586" y="0"/>
                    </a:lnTo>
                    <a:lnTo>
                      <a:pt x="55146" y="10627"/>
                    </a:lnTo>
                    <a:lnTo>
                      <a:pt x="53345" y="22184"/>
                    </a:lnTo>
                    <a:lnTo>
                      <a:pt x="55163" y="33787"/>
                    </a:lnTo>
                    <a:lnTo>
                      <a:pt x="60586" y="44552"/>
                    </a:lnTo>
                    <a:close/>
                  </a:path>
                </a:pathLst>
              </a:custGeom>
              <a:ln w="3465">
                <a:solidFill>
                  <a:srgbClr val="F30000"/>
                </a:solidFill>
              </a:ln>
            </p:spPr>
            <p:txBody>
              <a:bodyPr wrap="square" lIns="0" tIns="0" rIns="0" bIns="0" rtlCol="0"/>
              <a:p>
                <a:endParaRPr sz="800"/>
              </a:p>
            </p:txBody>
          </p:sp>
        </p:grpSp>
        <p:sp>
          <p:nvSpPr>
            <p:cNvPr id="93" name="object 93"/>
            <p:cNvSpPr txBox="1"/>
            <p:nvPr/>
          </p:nvSpPr>
          <p:spPr>
            <a:xfrm>
              <a:off x="3835" y="3911"/>
              <a:ext cx="461" cy="109"/>
            </a:xfrm>
            <a:prstGeom prst="rect">
              <a:avLst/>
            </a:prstGeom>
          </p:spPr>
          <p:txBody>
            <a:bodyPr vert="horz" wrap="square" lIns="0" tIns="12065" rIns="0" bIns="0" rtlCol="0">
              <a:spAutoFit/>
            </a:bodyPr>
            <a:p>
              <a:pPr marL="12700">
                <a:lnSpc>
                  <a:spcPct val="100000"/>
                </a:lnSpc>
                <a:spcBef>
                  <a:spcPts val="95"/>
                </a:spcBef>
              </a:pPr>
              <a:r>
                <a:rPr sz="800" spc="-5" dirty="0">
                  <a:solidFill>
                    <a:srgbClr val="F30000"/>
                  </a:solidFill>
                  <a:latin typeface="DejaVu Sans"/>
                  <a:cs typeface="DejaVu Sans"/>
                </a:rPr>
                <a:t>Backpropagation</a:t>
              </a:r>
              <a:endParaRPr sz="800" spc="-5" dirty="0">
                <a:solidFill>
                  <a:srgbClr val="F30000"/>
                </a:solidFill>
                <a:latin typeface="DejaVu Sans"/>
                <a:cs typeface="DejaVu Sans"/>
              </a:endParaRPr>
            </a:p>
          </p:txBody>
        </p:sp>
        <p:grpSp>
          <p:nvGrpSpPr>
            <p:cNvPr id="94" name="object 94"/>
            <p:cNvGrpSpPr/>
            <p:nvPr/>
          </p:nvGrpSpPr>
          <p:grpSpPr>
            <a:xfrm>
              <a:off x="4401" y="3816"/>
              <a:ext cx="433" cy="366"/>
              <a:chOff x="2820051" y="2417430"/>
              <a:chExt cx="274955" cy="232410"/>
            </a:xfrm>
          </p:grpSpPr>
          <p:sp>
            <p:nvSpPr>
              <p:cNvPr id="95" name="object 95"/>
              <p:cNvSpPr/>
              <p:nvPr/>
            </p:nvSpPr>
            <p:spPr>
              <a:xfrm>
                <a:off x="2822591" y="2419971"/>
                <a:ext cx="269875" cy="227329"/>
              </a:xfrm>
              <a:custGeom>
                <a:avLst/>
                <a:gdLst/>
                <a:ahLst/>
                <a:cxnLst/>
                <a:rect l="l" t="t" r="r" b="b"/>
                <a:pathLst>
                  <a:path w="269875" h="227330">
                    <a:moveTo>
                      <a:pt x="0" y="0"/>
                    </a:moveTo>
                    <a:lnTo>
                      <a:pt x="0" y="226844"/>
                    </a:lnTo>
                    <a:lnTo>
                      <a:pt x="269683" y="176434"/>
                    </a:lnTo>
                    <a:lnTo>
                      <a:pt x="269683" y="50409"/>
                    </a:lnTo>
                    <a:lnTo>
                      <a:pt x="0" y="0"/>
                    </a:lnTo>
                    <a:close/>
                  </a:path>
                </a:pathLst>
              </a:custGeom>
              <a:solidFill>
                <a:srgbClr val="B7B5E5">
                  <a:alpha val="80390"/>
                </a:srgbClr>
              </a:solidFill>
            </p:spPr>
            <p:txBody>
              <a:bodyPr wrap="square" lIns="0" tIns="0" rIns="0" bIns="0" rtlCol="0"/>
              <a:p>
                <a:endParaRPr sz="800"/>
              </a:p>
            </p:txBody>
          </p:sp>
          <p:sp>
            <p:nvSpPr>
              <p:cNvPr id="96" name="object 96"/>
              <p:cNvSpPr/>
              <p:nvPr/>
            </p:nvSpPr>
            <p:spPr>
              <a:xfrm>
                <a:off x="2822591" y="2419970"/>
                <a:ext cx="269875" cy="227329"/>
              </a:xfrm>
              <a:custGeom>
                <a:avLst/>
                <a:gdLst/>
                <a:ahLst/>
                <a:cxnLst/>
                <a:rect l="l" t="t" r="r" b="b"/>
                <a:pathLst>
                  <a:path w="269875" h="227330">
                    <a:moveTo>
                      <a:pt x="0" y="0"/>
                    </a:moveTo>
                    <a:lnTo>
                      <a:pt x="269683" y="50409"/>
                    </a:lnTo>
                    <a:lnTo>
                      <a:pt x="269683" y="176434"/>
                    </a:lnTo>
                    <a:lnTo>
                      <a:pt x="0" y="226844"/>
                    </a:lnTo>
                    <a:lnTo>
                      <a:pt x="0" y="0"/>
                    </a:lnTo>
                    <a:close/>
                  </a:path>
                </a:pathLst>
              </a:custGeom>
              <a:ln w="5040">
                <a:solidFill>
                  <a:srgbClr val="000000"/>
                </a:solidFill>
                <a:prstDash val="lgDash"/>
              </a:ln>
            </p:spPr>
            <p:txBody>
              <a:bodyPr wrap="square" lIns="0" tIns="0" rIns="0" bIns="0" rtlCol="0"/>
              <a:p>
                <a:endParaRPr sz="800"/>
              </a:p>
            </p:txBody>
          </p:sp>
        </p:grpSp>
        <p:sp>
          <p:nvSpPr>
            <p:cNvPr id="97" name="object 97"/>
            <p:cNvSpPr txBox="1"/>
            <p:nvPr/>
          </p:nvSpPr>
          <p:spPr>
            <a:xfrm>
              <a:off x="4433" y="3924"/>
              <a:ext cx="348" cy="109"/>
            </a:xfrm>
            <a:prstGeom prst="rect">
              <a:avLst/>
            </a:prstGeom>
          </p:spPr>
          <p:txBody>
            <a:bodyPr vert="horz" wrap="square" lIns="0" tIns="12065" rIns="0" bIns="0" rtlCol="0">
              <a:spAutoFit/>
            </a:bodyPr>
            <a:p>
              <a:pPr marL="12700">
                <a:lnSpc>
                  <a:spcPct val="100000"/>
                </a:lnSpc>
                <a:spcBef>
                  <a:spcPts val="95"/>
                </a:spcBef>
              </a:pPr>
              <a:r>
                <a:rPr sz="800" spc="-30" dirty="0">
                  <a:latin typeface="DejaVu Sans"/>
                  <a:cs typeface="DejaVu Sans"/>
                </a:rPr>
                <a:t>Y</a:t>
              </a:r>
              <a:r>
                <a:rPr sz="800" spc="-5" dirty="0">
                  <a:latin typeface="DejaVu Sans"/>
                  <a:cs typeface="DejaVu Sans"/>
                </a:rPr>
                <a:t>O</a:t>
              </a:r>
              <a:r>
                <a:rPr sz="800" spc="-20" dirty="0">
                  <a:latin typeface="DejaVu Sans"/>
                  <a:cs typeface="DejaVu Sans"/>
                </a:rPr>
                <a:t>L</a:t>
              </a:r>
              <a:r>
                <a:rPr sz="800" spc="-5" dirty="0">
                  <a:latin typeface="DejaVu Sans"/>
                  <a:cs typeface="DejaVu Sans"/>
                </a:rPr>
                <a:t>O</a:t>
              </a:r>
              <a:r>
                <a:rPr sz="800" spc="-10" dirty="0">
                  <a:latin typeface="DejaVu Sans"/>
                  <a:cs typeface="DejaVu Sans"/>
                </a:rPr>
                <a:t>v</a:t>
              </a:r>
              <a:r>
                <a:rPr sz="800" spc="-5" dirty="0">
                  <a:latin typeface="DejaVu Sans"/>
                  <a:cs typeface="DejaVu Sans"/>
                </a:rPr>
                <a:t>2</a:t>
              </a:r>
              <a:endParaRPr sz="800">
                <a:latin typeface="DejaVu Sans"/>
                <a:cs typeface="DejaVu Sans"/>
              </a:endParaRPr>
            </a:p>
          </p:txBody>
        </p:sp>
        <p:sp>
          <p:nvSpPr>
            <p:cNvPr id="98" name="object 98"/>
            <p:cNvSpPr txBox="1"/>
            <p:nvPr/>
          </p:nvSpPr>
          <p:spPr>
            <a:xfrm>
              <a:off x="4983" y="3751"/>
              <a:ext cx="618" cy="309"/>
            </a:xfrm>
            <a:prstGeom prst="rect">
              <a:avLst/>
            </a:prstGeom>
          </p:spPr>
          <p:txBody>
            <a:bodyPr vert="horz" wrap="square" lIns="0" tIns="12065" rIns="0" bIns="0" rtlCol="0">
              <a:spAutoFit/>
            </a:bodyPr>
            <a:p>
              <a:pPr marL="12700">
                <a:lnSpc>
                  <a:spcPct val="100000"/>
                </a:lnSpc>
                <a:spcBef>
                  <a:spcPts val="95"/>
                </a:spcBef>
              </a:pPr>
              <a:r>
                <a:rPr sz="800" spc="-5" dirty="0">
                  <a:latin typeface="DejaVu Sans"/>
                  <a:cs typeface="DejaVu Sans"/>
                </a:rPr>
                <a:t>Bounding </a:t>
              </a:r>
              <a:r>
                <a:rPr sz="800" spc="-10" dirty="0">
                  <a:latin typeface="DejaVu Sans"/>
                  <a:cs typeface="DejaVu Sans"/>
                </a:rPr>
                <a:t>boxes </a:t>
              </a:r>
              <a:r>
                <a:rPr sz="800" spc="-5" dirty="0">
                  <a:latin typeface="DejaVu Sans"/>
                  <a:cs typeface="DejaVu Sans"/>
                </a:rPr>
                <a:t>+</a:t>
              </a:r>
              <a:endParaRPr sz="800">
                <a:latin typeface="DejaVu Sans"/>
                <a:cs typeface="DejaVu Sans"/>
              </a:endParaRPr>
            </a:p>
            <a:p>
              <a:pPr marL="12700">
                <a:lnSpc>
                  <a:spcPct val="100000"/>
                </a:lnSpc>
                <a:spcBef>
                  <a:spcPts val="10"/>
                </a:spcBef>
              </a:pPr>
              <a:r>
                <a:rPr sz="800" spc="-5" dirty="0">
                  <a:latin typeface="DejaVu Sans"/>
                  <a:cs typeface="DejaVu Sans"/>
                </a:rPr>
                <a:t>object and class</a:t>
              </a:r>
              <a:r>
                <a:rPr sz="800" spc="-45" dirty="0">
                  <a:latin typeface="DejaVu Sans"/>
                  <a:cs typeface="DejaVu Sans"/>
                </a:rPr>
                <a:t> </a:t>
              </a:r>
              <a:r>
                <a:rPr sz="800" spc="-5" dirty="0">
                  <a:latin typeface="DejaVu Sans"/>
                  <a:cs typeface="DejaVu Sans"/>
                </a:rPr>
                <a:t>probabilities</a:t>
              </a:r>
              <a:endParaRPr sz="800">
                <a:latin typeface="DejaVu Sans"/>
                <a:cs typeface="DejaVu Sans"/>
              </a:endParaRPr>
            </a:p>
          </p:txBody>
        </p:sp>
        <p:sp>
          <p:nvSpPr>
            <p:cNvPr id="99" name="object 99"/>
            <p:cNvSpPr/>
            <p:nvPr/>
          </p:nvSpPr>
          <p:spPr>
            <a:xfrm>
              <a:off x="3893" y="3713"/>
              <a:ext cx="216" cy="120"/>
            </a:xfrm>
            <a:prstGeom prst="rect">
              <a:avLst/>
            </a:prstGeom>
            <a:blipFill>
              <a:blip r:embed="rId17" cstate="print"/>
              <a:stretch>
                <a:fillRect/>
              </a:stretch>
            </a:blipFill>
          </p:spPr>
          <p:txBody>
            <a:bodyPr wrap="square" lIns="0" tIns="0" rIns="0" bIns="0" rtlCol="0"/>
            <a:p>
              <a:endParaRPr sz="8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近期进展</a:t>
            </a:r>
            <a:endParaRPr lang="zh-CN" altLang="en-US" dirty="0"/>
          </a:p>
        </p:txBody>
      </p:sp>
      <p:sp>
        <p:nvSpPr>
          <p:cNvPr id="3" name="内容占位符 2"/>
          <p:cNvSpPr>
            <a:spLocks noGrp="1"/>
          </p:cNvSpPr>
          <p:nvPr>
            <p:ph idx="1"/>
          </p:nvPr>
        </p:nvSpPr>
        <p:spPr>
          <a:xfrm>
            <a:off x="0" y="1283335"/>
            <a:ext cx="11814175" cy="4834890"/>
          </a:xfrm>
        </p:spPr>
        <p:txBody>
          <a:bodyPr/>
          <a:lstStyle/>
          <a:p>
            <a:pPr marL="0" indent="0">
              <a:lnSpc>
                <a:spcPct val="100000"/>
              </a:lnSpc>
              <a:buNone/>
            </a:pPr>
            <a:r>
              <a:rPr lang="en-US" altLang="zh-CN" sz="2000" dirty="0">
                <a:cs typeface="微软雅黑" panose="020B0503020204020204" pitchFamily="34" charset="-122"/>
              </a:rPr>
              <a:t>	</a:t>
            </a:r>
            <a:endParaRPr lang="en-US" altLang="zh-CN" sz="2000" dirty="0">
              <a:cs typeface="微软雅黑" panose="020B0503020204020204" pitchFamily="34" charset="-122"/>
            </a:endParaRPr>
          </a:p>
          <a:p>
            <a:pPr lvl="1">
              <a:lnSpc>
                <a:spcPct val="100000"/>
              </a:lnSpc>
            </a:pPr>
            <a:r>
              <a:rPr sz="2800" b="0" spc="-10" dirty="0">
                <a:cs typeface="微软雅黑" panose="020B0503020204020204" pitchFamily="34" charset="-122"/>
                <a:sym typeface="+mn-ea"/>
              </a:rPr>
              <a:t>对抗图案直接打印在非刚性的</a:t>
            </a:r>
            <a:r>
              <a:rPr sz="2800" b="0" spc="65" dirty="0">
                <a:cs typeface="微软雅黑" panose="020B0503020204020204" pitchFamily="34" charset="-122"/>
                <a:sym typeface="+mn-ea"/>
              </a:rPr>
              <a:t> </a:t>
            </a:r>
            <a:r>
              <a:rPr sz="2800" b="0" spc="-10" dirty="0">
                <a:cs typeface="微软雅黑" panose="020B0503020204020204" pitchFamily="34" charset="-122"/>
                <a:sym typeface="+mn-ea"/>
              </a:rPr>
              <a:t>T</a:t>
            </a:r>
            <a:r>
              <a:rPr sz="2800" b="0" spc="-15" dirty="0">
                <a:cs typeface="微软雅黑" panose="020B0503020204020204" pitchFamily="34" charset="-122"/>
                <a:sym typeface="+mn-ea"/>
              </a:rPr>
              <a:t> </a:t>
            </a:r>
            <a:r>
              <a:rPr sz="2800" b="0" spc="-10" dirty="0">
                <a:cs typeface="微软雅黑" panose="020B0503020204020204" pitchFamily="34" charset="-122"/>
                <a:sym typeface="+mn-ea"/>
              </a:rPr>
              <a:t>恤上，利用薄板样条 (TPS)</a:t>
            </a:r>
            <a:r>
              <a:rPr sz="2800" b="0" spc="-75" dirty="0">
                <a:cs typeface="微软雅黑" panose="020B0503020204020204" pitchFamily="34" charset="-122"/>
                <a:sym typeface="+mn-ea"/>
              </a:rPr>
              <a:t> </a:t>
            </a:r>
            <a:r>
              <a:rPr sz="2800" b="0" spc="-10" dirty="0">
                <a:cs typeface="微软雅黑" panose="020B0503020204020204" pitchFamily="34" charset="-122"/>
                <a:sym typeface="+mn-ea"/>
              </a:rPr>
              <a:t>映射、相机校准算法来建模由运动人体姿态变化引起 的布料变形。以此来提升对抗性补丁的对抗性能。</a:t>
            </a:r>
            <a:endParaRPr sz="2800" b="0">
              <a:cs typeface="微软雅黑" panose="020B0503020204020204" pitchFamily="34" charset="-122"/>
            </a:endParaRPr>
          </a:p>
          <a:p>
            <a:pPr lvl="1">
              <a:lnSpc>
                <a:spcPct val="100000"/>
              </a:lnSpc>
            </a:pPr>
            <a:r>
              <a:rPr sz="2800" b="0" spc="-10" dirty="0">
                <a:cs typeface="微软雅黑" panose="020B0503020204020204" pitchFamily="34" charset="-122"/>
                <a:sym typeface="+mn-ea"/>
              </a:rPr>
              <a:t>Min-Max(鲁棒</a:t>
            </a:r>
            <a:r>
              <a:rPr sz="2800" b="0" spc="-5" dirty="0">
                <a:cs typeface="微软雅黑" panose="020B0503020204020204" pitchFamily="34" charset="-122"/>
                <a:sym typeface="+mn-ea"/>
              </a:rPr>
              <a:t>)</a:t>
            </a:r>
            <a:r>
              <a:rPr sz="2800" b="0" spc="-40" dirty="0">
                <a:cs typeface="微软雅黑" panose="020B0503020204020204" pitchFamily="34" charset="-122"/>
                <a:sym typeface="+mn-ea"/>
              </a:rPr>
              <a:t> </a:t>
            </a:r>
            <a:r>
              <a:rPr sz="2800" b="0" spc="-10" dirty="0">
                <a:cs typeface="微软雅黑" panose="020B0503020204020204" pitchFamily="34" charset="-122"/>
                <a:sym typeface="+mn-ea"/>
              </a:rPr>
              <a:t>优化框架来设计针对多个目标检测器的通用 对抗补丁，min</a:t>
            </a:r>
            <a:r>
              <a:rPr sz="2800" b="0" spc="-35" dirty="0">
                <a:cs typeface="微软雅黑" panose="020B0503020204020204" pitchFamily="34" charset="-122"/>
                <a:sym typeface="+mn-ea"/>
              </a:rPr>
              <a:t> </a:t>
            </a:r>
            <a:r>
              <a:rPr sz="2800" b="0" spc="-10" dirty="0">
                <a:cs typeface="微软雅黑" panose="020B0503020204020204" pitchFamily="34" charset="-122"/>
                <a:sym typeface="+mn-ea"/>
              </a:rPr>
              <a:t>与原始图像之间的差异，max</a:t>
            </a:r>
            <a:r>
              <a:rPr sz="2800" b="0" spc="-30" dirty="0">
                <a:cs typeface="微软雅黑" panose="020B0503020204020204" pitchFamily="34" charset="-122"/>
                <a:sym typeface="+mn-ea"/>
              </a:rPr>
              <a:t> </a:t>
            </a:r>
            <a:r>
              <a:rPr sz="2800" b="0" spc="-10" dirty="0">
                <a:cs typeface="微软雅黑" panose="020B0503020204020204" pitchFamily="34" charset="-122"/>
                <a:sym typeface="+mn-ea"/>
              </a:rPr>
              <a:t>补丁不可见性</a:t>
            </a:r>
            <a:endParaRPr sz="2800" b="0">
              <a:cs typeface="微软雅黑" panose="020B0503020204020204" pitchFamily="34" charset="-122"/>
            </a:endParaRPr>
          </a:p>
          <a:p>
            <a:pPr lvl="1">
              <a:lnSpc>
                <a:spcPct val="100000"/>
              </a:lnSpc>
            </a:pPr>
            <a:r>
              <a:rPr sz="2800" b="0" spc="-10" dirty="0">
                <a:cs typeface="微软雅黑" panose="020B0503020204020204" pitchFamily="34" charset="-122"/>
                <a:sym typeface="+mn-ea"/>
              </a:rPr>
              <a:t>YOLOv2 上</a:t>
            </a:r>
            <a:r>
              <a:rPr sz="2800" b="0" spc="70" dirty="0">
                <a:cs typeface="微软雅黑" panose="020B0503020204020204" pitchFamily="34" charset="-122"/>
                <a:sym typeface="+mn-ea"/>
              </a:rPr>
              <a:t> </a:t>
            </a:r>
            <a:r>
              <a:rPr sz="2800" b="0" spc="-10" dirty="0">
                <a:cs typeface="微软雅黑" panose="020B0503020204020204" pitchFamily="34" charset="-122"/>
                <a:sym typeface="+mn-ea"/>
              </a:rPr>
              <a:t>74% 攻击成功率</a:t>
            </a:r>
            <a:r>
              <a:rPr sz="2800" b="0" spc="-15" dirty="0">
                <a:cs typeface="微软雅黑" panose="020B0503020204020204" pitchFamily="34" charset="-122"/>
                <a:sym typeface="+mn-ea"/>
              </a:rPr>
              <a:t>，FasterRCNN</a:t>
            </a:r>
            <a:r>
              <a:rPr sz="2800" b="0" dirty="0">
                <a:cs typeface="微软雅黑" panose="020B0503020204020204" pitchFamily="34" charset="-122"/>
                <a:sym typeface="+mn-ea"/>
              </a:rPr>
              <a:t> </a:t>
            </a:r>
            <a:r>
              <a:rPr sz="2800" b="0" spc="-10" dirty="0">
                <a:cs typeface="微软雅黑" panose="020B0503020204020204" pitchFamily="34" charset="-122"/>
                <a:sym typeface="+mn-ea"/>
              </a:rPr>
              <a:t>上</a:t>
            </a:r>
            <a:r>
              <a:rPr sz="2800" b="0" spc="70" dirty="0">
                <a:cs typeface="微软雅黑" panose="020B0503020204020204" pitchFamily="34" charset="-122"/>
                <a:sym typeface="+mn-ea"/>
              </a:rPr>
              <a:t> </a:t>
            </a:r>
            <a:r>
              <a:rPr sz="2800" b="0" spc="-10" dirty="0">
                <a:cs typeface="微软雅黑" panose="020B0503020204020204" pitchFamily="34" charset="-122"/>
                <a:sym typeface="+mn-ea"/>
              </a:rPr>
              <a:t>57% 成功率</a:t>
            </a:r>
            <a:endParaRPr sz="2800" b="0">
              <a:cs typeface="微软雅黑" panose="020B0503020204020204" pitchFamily="34" charset="-122"/>
            </a:endParaRPr>
          </a:p>
          <a:p>
            <a:pPr lvl="1">
              <a:lnSpc>
                <a:spcPct val="100000"/>
              </a:lnSpc>
            </a:pPr>
            <a:endParaRPr lang="en-US" altLang="zh-CN" sz="2800" dirty="0"/>
          </a:p>
          <a:p>
            <a:pPr lvl="1">
              <a:lnSpc>
                <a:spcPct val="100000"/>
              </a:lnSpc>
            </a:pPr>
            <a:endParaRPr lang="en-US" altLang="zh-CN" sz="1800" dirty="0"/>
          </a:p>
        </p:txBody>
      </p:sp>
      <p:sp>
        <p:nvSpPr>
          <p:cNvPr id="5" name="文本占位符 4"/>
          <p:cNvSpPr>
            <a:spLocks noGrp="1"/>
          </p:cNvSpPr>
          <p:nvPr>
            <p:ph type="body" sz="quarter" idx="15"/>
          </p:nvPr>
        </p:nvSpPr>
        <p:spPr/>
        <p:txBody>
          <a:bodyPr/>
          <a:lstStyle/>
          <a:p>
            <a:r>
              <a:rPr lang="zh-CN" altLang="en-US" dirty="0"/>
              <a:t>一</a:t>
            </a:r>
            <a:endParaRPr lang="zh-CN" altLang="en-US" dirty="0"/>
          </a:p>
        </p:txBody>
      </p:sp>
      <p:grpSp>
        <p:nvGrpSpPr>
          <p:cNvPr id="302" name="Group 301"/>
          <p:cNvGrpSpPr/>
          <p:nvPr/>
        </p:nvGrpSpPr>
        <p:grpSpPr>
          <a:xfrm>
            <a:off x="2871554" y="4422140"/>
            <a:ext cx="6421671" cy="1979930"/>
            <a:chOff x="1842" y="2551"/>
            <a:chExt cx="3992" cy="1824"/>
          </a:xfrm>
        </p:grpSpPr>
        <p:grpSp>
          <p:nvGrpSpPr>
            <p:cNvPr id="303" name="object 25"/>
            <p:cNvGrpSpPr/>
            <p:nvPr/>
          </p:nvGrpSpPr>
          <p:grpSpPr>
            <a:xfrm>
              <a:off x="1859" y="2551"/>
              <a:ext cx="3975" cy="1824"/>
              <a:chOff x="1180423" y="1617328"/>
              <a:chExt cx="2524125" cy="1158240"/>
            </a:xfrm>
          </p:grpSpPr>
          <p:sp>
            <p:nvSpPr>
              <p:cNvPr id="304" name="object 26"/>
              <p:cNvSpPr/>
              <p:nvPr/>
            </p:nvSpPr>
            <p:spPr>
              <a:xfrm>
                <a:off x="1181375" y="1618280"/>
                <a:ext cx="2522220" cy="1156335"/>
              </a:xfrm>
              <a:custGeom>
                <a:avLst/>
                <a:gdLst/>
                <a:ahLst/>
                <a:cxnLst/>
                <a:rect l="l" t="t" r="r" b="b"/>
                <a:pathLst>
                  <a:path w="2522220" h="1156335">
                    <a:moveTo>
                      <a:pt x="2351238" y="1155967"/>
                    </a:moveTo>
                    <a:lnTo>
                      <a:pt x="170557" y="1155967"/>
                    </a:lnTo>
                    <a:lnTo>
                      <a:pt x="167721" y="1155899"/>
                    </a:lnTo>
                    <a:lnTo>
                      <a:pt x="128510" y="1150082"/>
                    </a:lnTo>
                    <a:lnTo>
                      <a:pt x="89154" y="1134156"/>
                    </a:lnTo>
                    <a:lnTo>
                      <a:pt x="54847" y="1109145"/>
                    </a:lnTo>
                    <a:lnTo>
                      <a:pt x="27645" y="1076546"/>
                    </a:lnTo>
                    <a:lnTo>
                      <a:pt x="9179" y="1038315"/>
                    </a:lnTo>
                    <a:lnTo>
                      <a:pt x="556" y="996744"/>
                    </a:lnTo>
                    <a:lnTo>
                      <a:pt x="0" y="985410"/>
                    </a:lnTo>
                    <a:lnTo>
                      <a:pt x="0" y="170557"/>
                    </a:lnTo>
                    <a:lnTo>
                      <a:pt x="5885" y="128510"/>
                    </a:lnTo>
                    <a:lnTo>
                      <a:pt x="21811" y="89154"/>
                    </a:lnTo>
                    <a:lnTo>
                      <a:pt x="46823" y="54847"/>
                    </a:lnTo>
                    <a:lnTo>
                      <a:pt x="79421" y="27645"/>
                    </a:lnTo>
                    <a:lnTo>
                      <a:pt x="117651" y="9179"/>
                    </a:lnTo>
                    <a:lnTo>
                      <a:pt x="159223" y="556"/>
                    </a:lnTo>
                    <a:lnTo>
                      <a:pt x="170557" y="0"/>
                    </a:lnTo>
                    <a:lnTo>
                      <a:pt x="2351238" y="0"/>
                    </a:lnTo>
                    <a:lnTo>
                      <a:pt x="2393277" y="5885"/>
                    </a:lnTo>
                    <a:lnTo>
                      <a:pt x="2432633" y="21811"/>
                    </a:lnTo>
                    <a:lnTo>
                      <a:pt x="2466941" y="46823"/>
                    </a:lnTo>
                    <a:lnTo>
                      <a:pt x="2494155" y="79421"/>
                    </a:lnTo>
                    <a:lnTo>
                      <a:pt x="2512615" y="117651"/>
                    </a:lnTo>
                    <a:lnTo>
                      <a:pt x="2521227" y="159223"/>
                    </a:lnTo>
                    <a:lnTo>
                      <a:pt x="2521792" y="170557"/>
                    </a:lnTo>
                    <a:lnTo>
                      <a:pt x="2521792" y="985410"/>
                    </a:lnTo>
                    <a:lnTo>
                      <a:pt x="2515897" y="1027457"/>
                    </a:lnTo>
                    <a:lnTo>
                      <a:pt x="2499979" y="1066813"/>
                    </a:lnTo>
                    <a:lnTo>
                      <a:pt x="2474971" y="1101120"/>
                    </a:lnTo>
                    <a:lnTo>
                      <a:pt x="2442374" y="1128321"/>
                    </a:lnTo>
                    <a:lnTo>
                      <a:pt x="2404148" y="1146787"/>
                    </a:lnTo>
                    <a:lnTo>
                      <a:pt x="2362569" y="1155411"/>
                    </a:lnTo>
                    <a:lnTo>
                      <a:pt x="2354080" y="1155899"/>
                    </a:lnTo>
                    <a:close/>
                  </a:path>
                </a:pathLst>
              </a:custGeom>
              <a:solidFill>
                <a:srgbClr val="D5E7D4"/>
              </a:solidFill>
            </p:spPr>
            <p:txBody>
              <a:bodyPr wrap="square" lIns="0" tIns="0" rIns="0" bIns="0" rtlCol="0"/>
              <a:p>
                <a:endParaRPr sz="800"/>
              </a:p>
            </p:txBody>
          </p:sp>
          <p:sp>
            <p:nvSpPr>
              <p:cNvPr id="305" name="object 27"/>
              <p:cNvSpPr/>
              <p:nvPr/>
            </p:nvSpPr>
            <p:spPr>
              <a:xfrm>
                <a:off x="1181375" y="1618280"/>
                <a:ext cx="2522220" cy="1156335"/>
              </a:xfrm>
              <a:custGeom>
                <a:avLst/>
                <a:gdLst/>
                <a:ahLst/>
                <a:cxnLst/>
                <a:rect l="l" t="t" r="r" b="b"/>
                <a:pathLst>
                  <a:path w="2522220" h="1156335">
                    <a:moveTo>
                      <a:pt x="173395" y="0"/>
                    </a:moveTo>
                    <a:lnTo>
                      <a:pt x="2348397" y="0"/>
                    </a:lnTo>
                    <a:lnTo>
                      <a:pt x="2351238" y="0"/>
                    </a:lnTo>
                    <a:lnTo>
                      <a:pt x="2354080" y="69"/>
                    </a:lnTo>
                    <a:lnTo>
                      <a:pt x="2356903" y="208"/>
                    </a:lnTo>
                    <a:lnTo>
                      <a:pt x="2359745" y="348"/>
                    </a:lnTo>
                    <a:lnTo>
                      <a:pt x="2362569" y="556"/>
                    </a:lnTo>
                    <a:lnTo>
                      <a:pt x="2365392" y="834"/>
                    </a:lnTo>
                    <a:lnTo>
                      <a:pt x="2368216" y="1113"/>
                    </a:lnTo>
                    <a:lnTo>
                      <a:pt x="2371040" y="1460"/>
                    </a:lnTo>
                    <a:lnTo>
                      <a:pt x="2373846" y="1876"/>
                    </a:lnTo>
                    <a:lnTo>
                      <a:pt x="2376652" y="2293"/>
                    </a:lnTo>
                    <a:lnTo>
                      <a:pt x="2390524" y="5196"/>
                    </a:lnTo>
                    <a:lnTo>
                      <a:pt x="2393277" y="5885"/>
                    </a:lnTo>
                    <a:lnTo>
                      <a:pt x="2396012" y="6642"/>
                    </a:lnTo>
                    <a:lnTo>
                      <a:pt x="2398730" y="7466"/>
                    </a:lnTo>
                    <a:lnTo>
                      <a:pt x="2401448" y="8290"/>
                    </a:lnTo>
                    <a:lnTo>
                      <a:pt x="2430126" y="20474"/>
                    </a:lnTo>
                    <a:lnTo>
                      <a:pt x="2432633" y="21811"/>
                    </a:lnTo>
                    <a:lnTo>
                      <a:pt x="2435103" y="23210"/>
                    </a:lnTo>
                    <a:lnTo>
                      <a:pt x="2437539" y="24669"/>
                    </a:lnTo>
                    <a:lnTo>
                      <a:pt x="2439974" y="26128"/>
                    </a:lnTo>
                    <a:lnTo>
                      <a:pt x="2442374" y="27645"/>
                    </a:lnTo>
                    <a:lnTo>
                      <a:pt x="2444722" y="29222"/>
                    </a:lnTo>
                    <a:lnTo>
                      <a:pt x="2447087" y="30798"/>
                    </a:lnTo>
                    <a:lnTo>
                      <a:pt x="2449416" y="32432"/>
                    </a:lnTo>
                    <a:lnTo>
                      <a:pt x="2451693" y="34122"/>
                    </a:lnTo>
                    <a:lnTo>
                      <a:pt x="2453969" y="35813"/>
                    </a:lnTo>
                    <a:lnTo>
                      <a:pt x="2471000" y="50786"/>
                    </a:lnTo>
                    <a:lnTo>
                      <a:pt x="2473012" y="52792"/>
                    </a:lnTo>
                    <a:lnTo>
                      <a:pt x="2474971" y="54847"/>
                    </a:lnTo>
                    <a:lnTo>
                      <a:pt x="2476877" y="56950"/>
                    </a:lnTo>
                    <a:lnTo>
                      <a:pt x="2478783" y="59052"/>
                    </a:lnTo>
                    <a:lnTo>
                      <a:pt x="2480636" y="61200"/>
                    </a:lnTo>
                    <a:lnTo>
                      <a:pt x="2482436" y="63394"/>
                    </a:lnTo>
                    <a:lnTo>
                      <a:pt x="2484236" y="65588"/>
                    </a:lnTo>
                    <a:lnTo>
                      <a:pt x="2485984" y="67824"/>
                    </a:lnTo>
                    <a:lnTo>
                      <a:pt x="2487660" y="70103"/>
                    </a:lnTo>
                    <a:lnTo>
                      <a:pt x="2489354" y="72383"/>
                    </a:lnTo>
                    <a:lnTo>
                      <a:pt x="2490996" y="74702"/>
                    </a:lnTo>
                    <a:lnTo>
                      <a:pt x="2492566" y="77061"/>
                    </a:lnTo>
                    <a:lnTo>
                      <a:pt x="2494155" y="79421"/>
                    </a:lnTo>
                    <a:lnTo>
                      <a:pt x="2495672" y="81818"/>
                    </a:lnTo>
                    <a:lnTo>
                      <a:pt x="2497120" y="84252"/>
                    </a:lnTo>
                    <a:lnTo>
                      <a:pt x="2498584" y="86686"/>
                    </a:lnTo>
                    <a:lnTo>
                      <a:pt x="2499979" y="89154"/>
                    </a:lnTo>
                    <a:lnTo>
                      <a:pt x="2501320" y="91657"/>
                    </a:lnTo>
                    <a:lnTo>
                      <a:pt x="2502661" y="94159"/>
                    </a:lnTo>
                    <a:lnTo>
                      <a:pt x="2508591" y="107039"/>
                    </a:lnTo>
                    <a:lnTo>
                      <a:pt x="2509685" y="109661"/>
                    </a:lnTo>
                    <a:lnTo>
                      <a:pt x="2514327" y="123061"/>
                    </a:lnTo>
                    <a:lnTo>
                      <a:pt x="2515156" y="125776"/>
                    </a:lnTo>
                    <a:lnTo>
                      <a:pt x="2518457" y="139567"/>
                    </a:lnTo>
                    <a:lnTo>
                      <a:pt x="2519021" y="142350"/>
                    </a:lnTo>
                    <a:lnTo>
                      <a:pt x="2521580" y="164887"/>
                    </a:lnTo>
                    <a:lnTo>
                      <a:pt x="2521721" y="167721"/>
                    </a:lnTo>
                    <a:lnTo>
                      <a:pt x="2521792" y="170557"/>
                    </a:lnTo>
                    <a:lnTo>
                      <a:pt x="2521792" y="173395"/>
                    </a:lnTo>
                    <a:lnTo>
                      <a:pt x="2521792" y="982572"/>
                    </a:lnTo>
                    <a:lnTo>
                      <a:pt x="2521792" y="985410"/>
                    </a:lnTo>
                    <a:lnTo>
                      <a:pt x="2521721" y="988246"/>
                    </a:lnTo>
                    <a:lnTo>
                      <a:pt x="2521580" y="991081"/>
                    </a:lnTo>
                    <a:lnTo>
                      <a:pt x="2521439" y="993915"/>
                    </a:lnTo>
                    <a:lnTo>
                      <a:pt x="2518457" y="1016401"/>
                    </a:lnTo>
                    <a:lnTo>
                      <a:pt x="2517909" y="1019184"/>
                    </a:lnTo>
                    <a:lnTo>
                      <a:pt x="2514327" y="1032905"/>
                    </a:lnTo>
                    <a:lnTo>
                      <a:pt x="2513497" y="1035621"/>
                    </a:lnTo>
                    <a:lnTo>
                      <a:pt x="2508591" y="1048928"/>
                    </a:lnTo>
                    <a:lnTo>
                      <a:pt x="2507515" y="1051549"/>
                    </a:lnTo>
                    <a:lnTo>
                      <a:pt x="2497120" y="1071714"/>
                    </a:lnTo>
                    <a:lnTo>
                      <a:pt x="2495655" y="1074150"/>
                    </a:lnTo>
                    <a:lnTo>
                      <a:pt x="2494155" y="1076546"/>
                    </a:lnTo>
                    <a:lnTo>
                      <a:pt x="2492566" y="1078906"/>
                    </a:lnTo>
                    <a:lnTo>
                      <a:pt x="2490996" y="1081265"/>
                    </a:lnTo>
                    <a:lnTo>
                      <a:pt x="2489354" y="1083584"/>
                    </a:lnTo>
                    <a:lnTo>
                      <a:pt x="2487660" y="1085863"/>
                    </a:lnTo>
                    <a:lnTo>
                      <a:pt x="2485984" y="1088143"/>
                    </a:lnTo>
                    <a:lnTo>
                      <a:pt x="2484236" y="1090379"/>
                    </a:lnTo>
                    <a:lnTo>
                      <a:pt x="2482436" y="1092573"/>
                    </a:lnTo>
                    <a:lnTo>
                      <a:pt x="2480636" y="1094766"/>
                    </a:lnTo>
                    <a:lnTo>
                      <a:pt x="2471000" y="1105181"/>
                    </a:lnTo>
                    <a:lnTo>
                      <a:pt x="2469006" y="1107187"/>
                    </a:lnTo>
                    <a:lnTo>
                      <a:pt x="2466941" y="1109145"/>
                    </a:lnTo>
                    <a:lnTo>
                      <a:pt x="2464841" y="1111049"/>
                    </a:lnTo>
                    <a:lnTo>
                      <a:pt x="2462741" y="1112955"/>
                    </a:lnTo>
                    <a:lnTo>
                      <a:pt x="2460588" y="1114808"/>
                    </a:lnTo>
                    <a:lnTo>
                      <a:pt x="2458399" y="1116608"/>
                    </a:lnTo>
                    <a:lnTo>
                      <a:pt x="2456211" y="1118408"/>
                    </a:lnTo>
                    <a:lnTo>
                      <a:pt x="2453969" y="1120154"/>
                    </a:lnTo>
                    <a:lnTo>
                      <a:pt x="2451693" y="1121844"/>
                    </a:lnTo>
                    <a:lnTo>
                      <a:pt x="2449416" y="1123535"/>
                    </a:lnTo>
                    <a:lnTo>
                      <a:pt x="2447087" y="1125169"/>
                    </a:lnTo>
                    <a:lnTo>
                      <a:pt x="2444722" y="1126745"/>
                    </a:lnTo>
                    <a:lnTo>
                      <a:pt x="2442374" y="1128321"/>
                    </a:lnTo>
                    <a:lnTo>
                      <a:pt x="2430126" y="1135494"/>
                    </a:lnTo>
                    <a:lnTo>
                      <a:pt x="2427638" y="1136831"/>
                    </a:lnTo>
                    <a:lnTo>
                      <a:pt x="2398730" y="1148500"/>
                    </a:lnTo>
                    <a:lnTo>
                      <a:pt x="2396012" y="1149325"/>
                    </a:lnTo>
                    <a:lnTo>
                      <a:pt x="2393277" y="1150082"/>
                    </a:lnTo>
                    <a:lnTo>
                      <a:pt x="2390524" y="1150770"/>
                    </a:lnTo>
                    <a:lnTo>
                      <a:pt x="2387770" y="1151460"/>
                    </a:lnTo>
                    <a:lnTo>
                      <a:pt x="2365392" y="1155133"/>
                    </a:lnTo>
                    <a:lnTo>
                      <a:pt x="2362569" y="1155411"/>
                    </a:lnTo>
                    <a:lnTo>
                      <a:pt x="2359745" y="1155620"/>
                    </a:lnTo>
                    <a:lnTo>
                      <a:pt x="2356903" y="1155759"/>
                    </a:lnTo>
                    <a:lnTo>
                      <a:pt x="2354080" y="1155899"/>
                    </a:lnTo>
                    <a:lnTo>
                      <a:pt x="2351238" y="1155967"/>
                    </a:lnTo>
                    <a:lnTo>
                      <a:pt x="2348397" y="1155967"/>
                    </a:lnTo>
                    <a:lnTo>
                      <a:pt x="173395" y="1155967"/>
                    </a:lnTo>
                    <a:lnTo>
                      <a:pt x="170557" y="1155967"/>
                    </a:lnTo>
                    <a:lnTo>
                      <a:pt x="167721" y="1155899"/>
                    </a:lnTo>
                    <a:lnTo>
                      <a:pt x="164887" y="1155759"/>
                    </a:lnTo>
                    <a:lnTo>
                      <a:pt x="162052" y="1155620"/>
                    </a:lnTo>
                    <a:lnTo>
                      <a:pt x="159223" y="1155411"/>
                    </a:lnTo>
                    <a:lnTo>
                      <a:pt x="156399" y="1155133"/>
                    </a:lnTo>
                    <a:lnTo>
                      <a:pt x="153575" y="1154854"/>
                    </a:lnTo>
                    <a:lnTo>
                      <a:pt x="139567" y="1152635"/>
                    </a:lnTo>
                    <a:lnTo>
                      <a:pt x="136784" y="1152081"/>
                    </a:lnTo>
                    <a:lnTo>
                      <a:pt x="134016" y="1151460"/>
                    </a:lnTo>
                    <a:lnTo>
                      <a:pt x="131263" y="1150770"/>
                    </a:lnTo>
                    <a:lnTo>
                      <a:pt x="128510" y="1150082"/>
                    </a:lnTo>
                    <a:lnTo>
                      <a:pt x="125776" y="1149325"/>
                    </a:lnTo>
                    <a:lnTo>
                      <a:pt x="123061" y="1148500"/>
                    </a:lnTo>
                    <a:lnTo>
                      <a:pt x="120345" y="1147678"/>
                    </a:lnTo>
                    <a:lnTo>
                      <a:pt x="91657" y="1135494"/>
                    </a:lnTo>
                    <a:lnTo>
                      <a:pt x="89154" y="1134156"/>
                    </a:lnTo>
                    <a:lnTo>
                      <a:pt x="70103" y="1121844"/>
                    </a:lnTo>
                    <a:lnTo>
                      <a:pt x="67824" y="1120154"/>
                    </a:lnTo>
                    <a:lnTo>
                      <a:pt x="65588" y="1118408"/>
                    </a:lnTo>
                    <a:lnTo>
                      <a:pt x="63394" y="1116608"/>
                    </a:lnTo>
                    <a:lnTo>
                      <a:pt x="61200" y="1114808"/>
                    </a:lnTo>
                    <a:lnTo>
                      <a:pt x="59052" y="1112955"/>
                    </a:lnTo>
                    <a:lnTo>
                      <a:pt x="56950" y="1111049"/>
                    </a:lnTo>
                    <a:lnTo>
                      <a:pt x="54847" y="1109145"/>
                    </a:lnTo>
                    <a:lnTo>
                      <a:pt x="52792" y="1107187"/>
                    </a:lnTo>
                    <a:lnTo>
                      <a:pt x="50786" y="1105181"/>
                    </a:lnTo>
                    <a:lnTo>
                      <a:pt x="48779" y="1103174"/>
                    </a:lnTo>
                    <a:lnTo>
                      <a:pt x="34122" y="1085863"/>
                    </a:lnTo>
                    <a:lnTo>
                      <a:pt x="32432" y="1083584"/>
                    </a:lnTo>
                    <a:lnTo>
                      <a:pt x="30798" y="1081265"/>
                    </a:lnTo>
                    <a:lnTo>
                      <a:pt x="29222" y="1078906"/>
                    </a:lnTo>
                    <a:lnTo>
                      <a:pt x="27645" y="1076546"/>
                    </a:lnTo>
                    <a:lnTo>
                      <a:pt x="26128" y="1074150"/>
                    </a:lnTo>
                    <a:lnTo>
                      <a:pt x="24669" y="1071714"/>
                    </a:lnTo>
                    <a:lnTo>
                      <a:pt x="23210" y="1069280"/>
                    </a:lnTo>
                    <a:lnTo>
                      <a:pt x="16647" y="1056708"/>
                    </a:lnTo>
                    <a:lnTo>
                      <a:pt x="15434" y="1054143"/>
                    </a:lnTo>
                    <a:lnTo>
                      <a:pt x="10135" y="1040987"/>
                    </a:lnTo>
                    <a:lnTo>
                      <a:pt x="9179" y="1038315"/>
                    </a:lnTo>
                    <a:lnTo>
                      <a:pt x="8290" y="1035621"/>
                    </a:lnTo>
                    <a:lnTo>
                      <a:pt x="7466" y="1032905"/>
                    </a:lnTo>
                    <a:lnTo>
                      <a:pt x="6642" y="1030191"/>
                    </a:lnTo>
                    <a:lnTo>
                      <a:pt x="3331" y="1016401"/>
                    </a:lnTo>
                    <a:lnTo>
                      <a:pt x="2778" y="1013617"/>
                    </a:lnTo>
                    <a:lnTo>
                      <a:pt x="2293" y="1010822"/>
                    </a:lnTo>
                    <a:lnTo>
                      <a:pt x="1876" y="1008014"/>
                    </a:lnTo>
                    <a:lnTo>
                      <a:pt x="1460" y="1005208"/>
                    </a:lnTo>
                    <a:lnTo>
                      <a:pt x="208" y="991081"/>
                    </a:lnTo>
                    <a:lnTo>
                      <a:pt x="69" y="988246"/>
                    </a:lnTo>
                    <a:lnTo>
                      <a:pt x="0" y="985410"/>
                    </a:lnTo>
                    <a:lnTo>
                      <a:pt x="0" y="982572"/>
                    </a:lnTo>
                    <a:lnTo>
                      <a:pt x="0" y="173395"/>
                    </a:lnTo>
                    <a:lnTo>
                      <a:pt x="0" y="170557"/>
                    </a:lnTo>
                    <a:lnTo>
                      <a:pt x="69" y="167721"/>
                    </a:lnTo>
                    <a:lnTo>
                      <a:pt x="208" y="164887"/>
                    </a:lnTo>
                    <a:lnTo>
                      <a:pt x="348" y="162052"/>
                    </a:lnTo>
                    <a:lnTo>
                      <a:pt x="3331" y="139567"/>
                    </a:lnTo>
                    <a:lnTo>
                      <a:pt x="3885" y="136784"/>
                    </a:lnTo>
                    <a:lnTo>
                      <a:pt x="4506" y="134016"/>
                    </a:lnTo>
                    <a:lnTo>
                      <a:pt x="5196" y="131263"/>
                    </a:lnTo>
                    <a:lnTo>
                      <a:pt x="5885" y="128510"/>
                    </a:lnTo>
                    <a:lnTo>
                      <a:pt x="6642" y="125776"/>
                    </a:lnTo>
                    <a:lnTo>
                      <a:pt x="7466" y="123061"/>
                    </a:lnTo>
                    <a:lnTo>
                      <a:pt x="8290" y="120345"/>
                    </a:lnTo>
                    <a:lnTo>
                      <a:pt x="9179" y="117651"/>
                    </a:lnTo>
                    <a:lnTo>
                      <a:pt x="10135" y="114980"/>
                    </a:lnTo>
                    <a:lnTo>
                      <a:pt x="11091" y="112308"/>
                    </a:lnTo>
                    <a:lnTo>
                      <a:pt x="16647" y="99259"/>
                    </a:lnTo>
                    <a:lnTo>
                      <a:pt x="17861" y="96693"/>
                    </a:lnTo>
                    <a:lnTo>
                      <a:pt x="24669" y="84252"/>
                    </a:lnTo>
                    <a:lnTo>
                      <a:pt x="26128" y="81818"/>
                    </a:lnTo>
                    <a:lnTo>
                      <a:pt x="34122" y="70103"/>
                    </a:lnTo>
                    <a:lnTo>
                      <a:pt x="35813" y="67824"/>
                    </a:lnTo>
                    <a:lnTo>
                      <a:pt x="50786" y="50786"/>
                    </a:lnTo>
                    <a:lnTo>
                      <a:pt x="52792" y="48779"/>
                    </a:lnTo>
                    <a:lnTo>
                      <a:pt x="70103" y="34122"/>
                    </a:lnTo>
                    <a:lnTo>
                      <a:pt x="72383" y="32432"/>
                    </a:lnTo>
                    <a:lnTo>
                      <a:pt x="84252" y="24669"/>
                    </a:lnTo>
                    <a:lnTo>
                      <a:pt x="86686" y="23210"/>
                    </a:lnTo>
                    <a:lnTo>
                      <a:pt x="114980" y="10135"/>
                    </a:lnTo>
                    <a:lnTo>
                      <a:pt x="117651" y="9179"/>
                    </a:lnTo>
                    <a:lnTo>
                      <a:pt x="120345" y="8290"/>
                    </a:lnTo>
                    <a:lnTo>
                      <a:pt x="123061" y="7466"/>
                    </a:lnTo>
                    <a:lnTo>
                      <a:pt x="125776" y="6642"/>
                    </a:lnTo>
                    <a:lnTo>
                      <a:pt x="128510" y="5885"/>
                    </a:lnTo>
                    <a:lnTo>
                      <a:pt x="131263" y="5196"/>
                    </a:lnTo>
                    <a:lnTo>
                      <a:pt x="134016" y="4506"/>
                    </a:lnTo>
                    <a:lnTo>
                      <a:pt x="136784" y="3885"/>
                    </a:lnTo>
                    <a:lnTo>
                      <a:pt x="139567" y="3331"/>
                    </a:lnTo>
                    <a:lnTo>
                      <a:pt x="142350" y="2778"/>
                    </a:lnTo>
                    <a:lnTo>
                      <a:pt x="170557" y="0"/>
                    </a:lnTo>
                    <a:lnTo>
                      <a:pt x="173395" y="0"/>
                    </a:lnTo>
                    <a:close/>
                  </a:path>
                </a:pathLst>
              </a:custGeom>
              <a:ln w="3175">
                <a:solidFill>
                  <a:srgbClr val="81B366"/>
                </a:solidFill>
              </a:ln>
            </p:spPr>
            <p:txBody>
              <a:bodyPr wrap="square" lIns="0" tIns="0" rIns="0" bIns="0" rtlCol="0"/>
              <a:p>
                <a:endParaRPr sz="800"/>
              </a:p>
            </p:txBody>
          </p:sp>
        </p:grpSp>
        <p:sp>
          <p:nvSpPr>
            <p:cNvPr id="306" name="object 28"/>
            <p:cNvSpPr txBox="1"/>
            <p:nvPr/>
          </p:nvSpPr>
          <p:spPr>
            <a:xfrm>
              <a:off x="3835" y="3445"/>
              <a:ext cx="19" cy="19"/>
            </a:xfrm>
            <a:prstGeom prst="rect">
              <a:avLst/>
            </a:prstGeom>
          </p:spPr>
          <p:txBody>
            <a:bodyPr vert="horz" wrap="square" lIns="0" tIns="0" rIns="0" bIns="0" rtlCol="0">
              <a:spAutoFit/>
            </a:bodyPr>
            <a:p>
              <a:pPr>
                <a:lnSpc>
                  <a:spcPts val="160"/>
                </a:lnSpc>
              </a:pPr>
              <a:r>
                <a:rPr sz="800" spc="5" dirty="0">
                  <a:latin typeface="Arial" panose="020B0604020202020204"/>
                  <a:cs typeface="Arial" panose="020B0604020202020204"/>
                </a:rPr>
                <a:t>0</a:t>
              </a:r>
              <a:endParaRPr sz="800" spc="5" dirty="0">
                <a:latin typeface="Arial" panose="020B0604020202020204"/>
                <a:cs typeface="Arial" panose="020B0604020202020204"/>
              </a:endParaRPr>
            </a:p>
          </p:txBody>
        </p:sp>
        <p:grpSp>
          <p:nvGrpSpPr>
            <p:cNvPr id="307" name="object 29"/>
            <p:cNvGrpSpPr/>
            <p:nvPr/>
          </p:nvGrpSpPr>
          <p:grpSpPr>
            <a:xfrm>
              <a:off x="1993" y="2623"/>
              <a:ext cx="3747" cy="1475"/>
              <a:chOff x="1265807" y="1665895"/>
              <a:chExt cx="2379345" cy="936625"/>
            </a:xfrm>
          </p:grpSpPr>
          <p:sp>
            <p:nvSpPr>
              <p:cNvPr id="308" name="object 30"/>
              <p:cNvSpPr/>
              <p:nvPr/>
            </p:nvSpPr>
            <p:spPr>
              <a:xfrm>
                <a:off x="1512917" y="1665895"/>
                <a:ext cx="1148080" cy="936625"/>
              </a:xfrm>
              <a:custGeom>
                <a:avLst/>
                <a:gdLst/>
                <a:ahLst/>
                <a:cxnLst/>
                <a:rect l="l" t="t" r="r" b="b"/>
                <a:pathLst>
                  <a:path w="1148080" h="936625">
                    <a:moveTo>
                      <a:pt x="16753" y="1764"/>
                    </a:moveTo>
                    <a:lnTo>
                      <a:pt x="11462" y="1764"/>
                    </a:lnTo>
                    <a:lnTo>
                      <a:pt x="11462" y="0"/>
                    </a:lnTo>
                    <a:lnTo>
                      <a:pt x="16753" y="0"/>
                    </a:lnTo>
                    <a:lnTo>
                      <a:pt x="16753" y="1764"/>
                    </a:lnTo>
                    <a:close/>
                  </a:path>
                  <a:path w="1148080" h="936625">
                    <a:moveTo>
                      <a:pt x="27335" y="1764"/>
                    </a:moveTo>
                    <a:lnTo>
                      <a:pt x="22044" y="1764"/>
                    </a:lnTo>
                    <a:lnTo>
                      <a:pt x="22044" y="0"/>
                    </a:lnTo>
                    <a:lnTo>
                      <a:pt x="27335" y="0"/>
                    </a:lnTo>
                    <a:lnTo>
                      <a:pt x="27335" y="1764"/>
                    </a:lnTo>
                    <a:close/>
                  </a:path>
                  <a:path w="1148080" h="936625">
                    <a:moveTo>
                      <a:pt x="37915" y="1764"/>
                    </a:moveTo>
                    <a:lnTo>
                      <a:pt x="32624" y="1764"/>
                    </a:lnTo>
                    <a:lnTo>
                      <a:pt x="32624" y="0"/>
                    </a:lnTo>
                    <a:lnTo>
                      <a:pt x="37915" y="0"/>
                    </a:lnTo>
                    <a:lnTo>
                      <a:pt x="37915" y="1764"/>
                    </a:lnTo>
                    <a:close/>
                  </a:path>
                  <a:path w="1148080" h="936625">
                    <a:moveTo>
                      <a:pt x="48495" y="1764"/>
                    </a:moveTo>
                    <a:lnTo>
                      <a:pt x="43206" y="1764"/>
                    </a:lnTo>
                    <a:lnTo>
                      <a:pt x="43206" y="0"/>
                    </a:lnTo>
                    <a:lnTo>
                      <a:pt x="48495" y="0"/>
                    </a:lnTo>
                    <a:lnTo>
                      <a:pt x="48495" y="1764"/>
                    </a:lnTo>
                    <a:close/>
                  </a:path>
                  <a:path w="1148080" h="936625">
                    <a:moveTo>
                      <a:pt x="59077" y="1764"/>
                    </a:moveTo>
                    <a:lnTo>
                      <a:pt x="53786" y="1764"/>
                    </a:lnTo>
                    <a:lnTo>
                      <a:pt x="53786" y="0"/>
                    </a:lnTo>
                    <a:lnTo>
                      <a:pt x="59077" y="0"/>
                    </a:lnTo>
                    <a:lnTo>
                      <a:pt x="59077" y="1764"/>
                    </a:lnTo>
                    <a:close/>
                  </a:path>
                  <a:path w="1148080" h="936625">
                    <a:moveTo>
                      <a:pt x="69658" y="1764"/>
                    </a:moveTo>
                    <a:lnTo>
                      <a:pt x="64368" y="1764"/>
                    </a:lnTo>
                    <a:lnTo>
                      <a:pt x="64368" y="0"/>
                    </a:lnTo>
                    <a:lnTo>
                      <a:pt x="69658" y="0"/>
                    </a:lnTo>
                    <a:lnTo>
                      <a:pt x="69658" y="1764"/>
                    </a:lnTo>
                    <a:close/>
                  </a:path>
                  <a:path w="1148080" h="936625">
                    <a:moveTo>
                      <a:pt x="80240" y="1764"/>
                    </a:moveTo>
                    <a:lnTo>
                      <a:pt x="74949" y="1764"/>
                    </a:lnTo>
                    <a:lnTo>
                      <a:pt x="74949" y="0"/>
                    </a:lnTo>
                    <a:lnTo>
                      <a:pt x="80240" y="0"/>
                    </a:lnTo>
                    <a:lnTo>
                      <a:pt x="80240" y="1764"/>
                    </a:lnTo>
                    <a:close/>
                  </a:path>
                  <a:path w="1148080" h="936625">
                    <a:moveTo>
                      <a:pt x="90820" y="1764"/>
                    </a:moveTo>
                    <a:lnTo>
                      <a:pt x="85529" y="1764"/>
                    </a:lnTo>
                    <a:lnTo>
                      <a:pt x="85529" y="0"/>
                    </a:lnTo>
                    <a:lnTo>
                      <a:pt x="90820" y="0"/>
                    </a:lnTo>
                    <a:lnTo>
                      <a:pt x="90820" y="1764"/>
                    </a:lnTo>
                    <a:close/>
                  </a:path>
                  <a:path w="1148080" h="936625">
                    <a:moveTo>
                      <a:pt x="101402" y="1764"/>
                    </a:moveTo>
                    <a:lnTo>
                      <a:pt x="96111" y="1764"/>
                    </a:lnTo>
                    <a:lnTo>
                      <a:pt x="96111" y="0"/>
                    </a:lnTo>
                    <a:lnTo>
                      <a:pt x="101402" y="0"/>
                    </a:lnTo>
                    <a:lnTo>
                      <a:pt x="101402" y="1764"/>
                    </a:lnTo>
                    <a:close/>
                  </a:path>
                  <a:path w="1148080" h="936625">
                    <a:moveTo>
                      <a:pt x="111982" y="1764"/>
                    </a:moveTo>
                    <a:lnTo>
                      <a:pt x="106691" y="1764"/>
                    </a:lnTo>
                    <a:lnTo>
                      <a:pt x="106691" y="0"/>
                    </a:lnTo>
                    <a:lnTo>
                      <a:pt x="111982" y="0"/>
                    </a:lnTo>
                    <a:lnTo>
                      <a:pt x="111982" y="1764"/>
                    </a:lnTo>
                    <a:close/>
                  </a:path>
                  <a:path w="1148080" h="936625">
                    <a:moveTo>
                      <a:pt x="122562" y="1764"/>
                    </a:moveTo>
                    <a:lnTo>
                      <a:pt x="117273" y="1764"/>
                    </a:lnTo>
                    <a:lnTo>
                      <a:pt x="117273" y="0"/>
                    </a:lnTo>
                    <a:lnTo>
                      <a:pt x="122562" y="0"/>
                    </a:lnTo>
                    <a:lnTo>
                      <a:pt x="122562" y="1764"/>
                    </a:lnTo>
                    <a:close/>
                  </a:path>
                  <a:path w="1148080" h="936625">
                    <a:moveTo>
                      <a:pt x="133144" y="1764"/>
                    </a:moveTo>
                    <a:lnTo>
                      <a:pt x="127853" y="1764"/>
                    </a:lnTo>
                    <a:lnTo>
                      <a:pt x="127853" y="0"/>
                    </a:lnTo>
                    <a:lnTo>
                      <a:pt x="133144" y="0"/>
                    </a:lnTo>
                    <a:lnTo>
                      <a:pt x="133144" y="1764"/>
                    </a:lnTo>
                    <a:close/>
                  </a:path>
                  <a:path w="1148080" h="936625">
                    <a:moveTo>
                      <a:pt x="143724" y="1764"/>
                    </a:moveTo>
                    <a:lnTo>
                      <a:pt x="138435" y="1764"/>
                    </a:lnTo>
                    <a:lnTo>
                      <a:pt x="138435" y="0"/>
                    </a:lnTo>
                    <a:lnTo>
                      <a:pt x="143724" y="0"/>
                    </a:lnTo>
                    <a:lnTo>
                      <a:pt x="143724" y="1764"/>
                    </a:lnTo>
                    <a:close/>
                  </a:path>
                  <a:path w="1148080" h="936625">
                    <a:moveTo>
                      <a:pt x="154306" y="1764"/>
                    </a:moveTo>
                    <a:lnTo>
                      <a:pt x="149015" y="1764"/>
                    </a:lnTo>
                    <a:lnTo>
                      <a:pt x="149015" y="0"/>
                    </a:lnTo>
                    <a:lnTo>
                      <a:pt x="154306" y="0"/>
                    </a:lnTo>
                    <a:lnTo>
                      <a:pt x="154306" y="1764"/>
                    </a:lnTo>
                    <a:close/>
                  </a:path>
                  <a:path w="1148080" h="936625">
                    <a:moveTo>
                      <a:pt x="164886" y="1764"/>
                    </a:moveTo>
                    <a:lnTo>
                      <a:pt x="159595" y="1764"/>
                    </a:lnTo>
                    <a:lnTo>
                      <a:pt x="159595" y="0"/>
                    </a:lnTo>
                    <a:lnTo>
                      <a:pt x="164886" y="0"/>
                    </a:lnTo>
                    <a:lnTo>
                      <a:pt x="164886" y="1764"/>
                    </a:lnTo>
                    <a:close/>
                  </a:path>
                  <a:path w="1148080" h="936625">
                    <a:moveTo>
                      <a:pt x="175468" y="1764"/>
                    </a:moveTo>
                    <a:lnTo>
                      <a:pt x="170177" y="1764"/>
                    </a:lnTo>
                    <a:lnTo>
                      <a:pt x="170177" y="0"/>
                    </a:lnTo>
                    <a:lnTo>
                      <a:pt x="175468" y="0"/>
                    </a:lnTo>
                    <a:lnTo>
                      <a:pt x="175468" y="1764"/>
                    </a:lnTo>
                    <a:close/>
                  </a:path>
                  <a:path w="1148080" h="936625">
                    <a:moveTo>
                      <a:pt x="186049" y="1764"/>
                    </a:moveTo>
                    <a:lnTo>
                      <a:pt x="180758" y="1764"/>
                    </a:lnTo>
                    <a:lnTo>
                      <a:pt x="180758" y="0"/>
                    </a:lnTo>
                    <a:lnTo>
                      <a:pt x="186049" y="0"/>
                    </a:lnTo>
                    <a:lnTo>
                      <a:pt x="186049" y="1764"/>
                    </a:lnTo>
                    <a:close/>
                  </a:path>
                  <a:path w="1148080" h="936625">
                    <a:moveTo>
                      <a:pt x="196629" y="1764"/>
                    </a:moveTo>
                    <a:lnTo>
                      <a:pt x="191340" y="1764"/>
                    </a:lnTo>
                    <a:lnTo>
                      <a:pt x="191340" y="0"/>
                    </a:lnTo>
                    <a:lnTo>
                      <a:pt x="196629" y="0"/>
                    </a:lnTo>
                    <a:lnTo>
                      <a:pt x="196629" y="1764"/>
                    </a:lnTo>
                    <a:close/>
                  </a:path>
                  <a:path w="1148080" h="936625">
                    <a:moveTo>
                      <a:pt x="207211" y="1764"/>
                    </a:moveTo>
                    <a:lnTo>
                      <a:pt x="201920" y="1764"/>
                    </a:lnTo>
                    <a:lnTo>
                      <a:pt x="201920" y="0"/>
                    </a:lnTo>
                    <a:lnTo>
                      <a:pt x="207211" y="0"/>
                    </a:lnTo>
                    <a:lnTo>
                      <a:pt x="207211" y="1764"/>
                    </a:lnTo>
                    <a:close/>
                  </a:path>
                  <a:path w="1148080" h="936625">
                    <a:moveTo>
                      <a:pt x="217791" y="1764"/>
                    </a:moveTo>
                    <a:lnTo>
                      <a:pt x="212502" y="1764"/>
                    </a:lnTo>
                    <a:lnTo>
                      <a:pt x="212502" y="0"/>
                    </a:lnTo>
                    <a:lnTo>
                      <a:pt x="217791" y="0"/>
                    </a:lnTo>
                    <a:lnTo>
                      <a:pt x="217791" y="1764"/>
                    </a:lnTo>
                    <a:close/>
                  </a:path>
                  <a:path w="1148080" h="936625">
                    <a:moveTo>
                      <a:pt x="228373" y="1764"/>
                    </a:moveTo>
                    <a:lnTo>
                      <a:pt x="223082" y="1764"/>
                    </a:lnTo>
                    <a:lnTo>
                      <a:pt x="223082" y="0"/>
                    </a:lnTo>
                    <a:lnTo>
                      <a:pt x="228373" y="0"/>
                    </a:lnTo>
                    <a:lnTo>
                      <a:pt x="228373" y="1764"/>
                    </a:lnTo>
                    <a:close/>
                  </a:path>
                  <a:path w="1148080" h="936625">
                    <a:moveTo>
                      <a:pt x="238953" y="1764"/>
                    </a:moveTo>
                    <a:lnTo>
                      <a:pt x="233662" y="1764"/>
                    </a:lnTo>
                    <a:lnTo>
                      <a:pt x="233662" y="0"/>
                    </a:lnTo>
                    <a:lnTo>
                      <a:pt x="238953" y="0"/>
                    </a:lnTo>
                    <a:lnTo>
                      <a:pt x="238953" y="1764"/>
                    </a:lnTo>
                    <a:close/>
                  </a:path>
                  <a:path w="1148080" h="936625">
                    <a:moveTo>
                      <a:pt x="249535" y="1764"/>
                    </a:moveTo>
                    <a:lnTo>
                      <a:pt x="244244" y="1764"/>
                    </a:lnTo>
                    <a:lnTo>
                      <a:pt x="244244" y="0"/>
                    </a:lnTo>
                    <a:lnTo>
                      <a:pt x="249535" y="0"/>
                    </a:lnTo>
                    <a:lnTo>
                      <a:pt x="249535" y="1764"/>
                    </a:lnTo>
                    <a:close/>
                  </a:path>
                  <a:path w="1148080" h="936625">
                    <a:moveTo>
                      <a:pt x="260115" y="1764"/>
                    </a:moveTo>
                    <a:lnTo>
                      <a:pt x="254824" y="1764"/>
                    </a:lnTo>
                    <a:lnTo>
                      <a:pt x="254824" y="0"/>
                    </a:lnTo>
                    <a:lnTo>
                      <a:pt x="260115" y="0"/>
                    </a:lnTo>
                    <a:lnTo>
                      <a:pt x="260115" y="1764"/>
                    </a:lnTo>
                    <a:close/>
                  </a:path>
                  <a:path w="1148080" h="936625">
                    <a:moveTo>
                      <a:pt x="270695" y="1764"/>
                    </a:moveTo>
                    <a:lnTo>
                      <a:pt x="265406" y="1764"/>
                    </a:lnTo>
                    <a:lnTo>
                      <a:pt x="265406" y="0"/>
                    </a:lnTo>
                    <a:lnTo>
                      <a:pt x="270695" y="0"/>
                    </a:lnTo>
                    <a:lnTo>
                      <a:pt x="270695" y="1764"/>
                    </a:lnTo>
                    <a:close/>
                  </a:path>
                  <a:path w="1148080" h="936625">
                    <a:moveTo>
                      <a:pt x="281277" y="1764"/>
                    </a:moveTo>
                    <a:lnTo>
                      <a:pt x="275986" y="1764"/>
                    </a:lnTo>
                    <a:lnTo>
                      <a:pt x="275986" y="0"/>
                    </a:lnTo>
                    <a:lnTo>
                      <a:pt x="281277" y="0"/>
                    </a:lnTo>
                    <a:lnTo>
                      <a:pt x="281277" y="1764"/>
                    </a:lnTo>
                    <a:close/>
                  </a:path>
                  <a:path w="1148080" h="936625">
                    <a:moveTo>
                      <a:pt x="291858" y="1764"/>
                    </a:moveTo>
                    <a:lnTo>
                      <a:pt x="286568" y="1764"/>
                    </a:lnTo>
                    <a:lnTo>
                      <a:pt x="286568" y="0"/>
                    </a:lnTo>
                    <a:lnTo>
                      <a:pt x="291858" y="0"/>
                    </a:lnTo>
                    <a:lnTo>
                      <a:pt x="291858" y="1764"/>
                    </a:lnTo>
                    <a:close/>
                  </a:path>
                  <a:path w="1148080" h="936625">
                    <a:moveTo>
                      <a:pt x="302440" y="1764"/>
                    </a:moveTo>
                    <a:lnTo>
                      <a:pt x="297149" y="1764"/>
                    </a:lnTo>
                    <a:lnTo>
                      <a:pt x="297149" y="0"/>
                    </a:lnTo>
                    <a:lnTo>
                      <a:pt x="302440" y="0"/>
                    </a:lnTo>
                    <a:lnTo>
                      <a:pt x="302440" y="1764"/>
                    </a:lnTo>
                    <a:close/>
                  </a:path>
                  <a:path w="1148080" h="936625">
                    <a:moveTo>
                      <a:pt x="313020" y="1764"/>
                    </a:moveTo>
                    <a:lnTo>
                      <a:pt x="307729" y="1764"/>
                    </a:lnTo>
                    <a:lnTo>
                      <a:pt x="307729" y="0"/>
                    </a:lnTo>
                    <a:lnTo>
                      <a:pt x="313020" y="0"/>
                    </a:lnTo>
                    <a:lnTo>
                      <a:pt x="313020" y="1764"/>
                    </a:lnTo>
                    <a:close/>
                  </a:path>
                  <a:path w="1148080" h="936625">
                    <a:moveTo>
                      <a:pt x="323602" y="1764"/>
                    </a:moveTo>
                    <a:lnTo>
                      <a:pt x="318311" y="1764"/>
                    </a:lnTo>
                    <a:lnTo>
                      <a:pt x="318311" y="0"/>
                    </a:lnTo>
                    <a:lnTo>
                      <a:pt x="323602" y="0"/>
                    </a:lnTo>
                    <a:lnTo>
                      <a:pt x="323602" y="1764"/>
                    </a:lnTo>
                    <a:close/>
                  </a:path>
                  <a:path w="1148080" h="936625">
                    <a:moveTo>
                      <a:pt x="334182" y="1764"/>
                    </a:moveTo>
                    <a:lnTo>
                      <a:pt x="328891" y="1764"/>
                    </a:lnTo>
                    <a:lnTo>
                      <a:pt x="328891" y="0"/>
                    </a:lnTo>
                    <a:lnTo>
                      <a:pt x="334182" y="0"/>
                    </a:lnTo>
                    <a:lnTo>
                      <a:pt x="334182" y="1764"/>
                    </a:lnTo>
                    <a:close/>
                  </a:path>
                  <a:path w="1148080" h="936625">
                    <a:moveTo>
                      <a:pt x="344762" y="1764"/>
                    </a:moveTo>
                    <a:lnTo>
                      <a:pt x="339473" y="1764"/>
                    </a:lnTo>
                    <a:lnTo>
                      <a:pt x="339473" y="0"/>
                    </a:lnTo>
                    <a:lnTo>
                      <a:pt x="344762" y="0"/>
                    </a:lnTo>
                    <a:lnTo>
                      <a:pt x="344762" y="1764"/>
                    </a:lnTo>
                    <a:close/>
                  </a:path>
                  <a:path w="1148080" h="936625">
                    <a:moveTo>
                      <a:pt x="355344" y="1764"/>
                    </a:moveTo>
                    <a:lnTo>
                      <a:pt x="350053" y="1764"/>
                    </a:lnTo>
                    <a:lnTo>
                      <a:pt x="350053" y="0"/>
                    </a:lnTo>
                    <a:lnTo>
                      <a:pt x="355344" y="0"/>
                    </a:lnTo>
                    <a:lnTo>
                      <a:pt x="355344" y="1764"/>
                    </a:lnTo>
                    <a:close/>
                  </a:path>
                  <a:path w="1148080" h="936625">
                    <a:moveTo>
                      <a:pt x="365924" y="1764"/>
                    </a:moveTo>
                    <a:lnTo>
                      <a:pt x="360635" y="1764"/>
                    </a:lnTo>
                    <a:lnTo>
                      <a:pt x="360635" y="0"/>
                    </a:lnTo>
                    <a:lnTo>
                      <a:pt x="365924" y="0"/>
                    </a:lnTo>
                    <a:lnTo>
                      <a:pt x="365924" y="1764"/>
                    </a:lnTo>
                    <a:close/>
                  </a:path>
                  <a:path w="1148080" h="936625">
                    <a:moveTo>
                      <a:pt x="376506" y="1764"/>
                    </a:moveTo>
                    <a:lnTo>
                      <a:pt x="371215" y="1764"/>
                    </a:lnTo>
                    <a:lnTo>
                      <a:pt x="371215" y="0"/>
                    </a:lnTo>
                    <a:lnTo>
                      <a:pt x="376506" y="0"/>
                    </a:lnTo>
                    <a:lnTo>
                      <a:pt x="376506" y="1764"/>
                    </a:lnTo>
                    <a:close/>
                  </a:path>
                  <a:path w="1148080" h="936625">
                    <a:moveTo>
                      <a:pt x="387086" y="1764"/>
                    </a:moveTo>
                    <a:lnTo>
                      <a:pt x="381795" y="1764"/>
                    </a:lnTo>
                    <a:lnTo>
                      <a:pt x="381795" y="0"/>
                    </a:lnTo>
                    <a:lnTo>
                      <a:pt x="387086" y="0"/>
                    </a:lnTo>
                    <a:lnTo>
                      <a:pt x="387086" y="1764"/>
                    </a:lnTo>
                    <a:close/>
                  </a:path>
                  <a:path w="1148080" h="936625">
                    <a:moveTo>
                      <a:pt x="397668" y="1764"/>
                    </a:moveTo>
                    <a:lnTo>
                      <a:pt x="392377" y="1764"/>
                    </a:lnTo>
                    <a:lnTo>
                      <a:pt x="392377" y="0"/>
                    </a:lnTo>
                    <a:lnTo>
                      <a:pt x="397668" y="0"/>
                    </a:lnTo>
                    <a:lnTo>
                      <a:pt x="397668" y="1764"/>
                    </a:lnTo>
                    <a:close/>
                  </a:path>
                  <a:path w="1148080" h="936625">
                    <a:moveTo>
                      <a:pt x="408249" y="1764"/>
                    </a:moveTo>
                    <a:lnTo>
                      <a:pt x="402958" y="1764"/>
                    </a:lnTo>
                    <a:lnTo>
                      <a:pt x="402958" y="0"/>
                    </a:lnTo>
                    <a:lnTo>
                      <a:pt x="408249" y="0"/>
                    </a:lnTo>
                    <a:lnTo>
                      <a:pt x="408249" y="1764"/>
                    </a:lnTo>
                    <a:close/>
                  </a:path>
                  <a:path w="1148080" h="936625">
                    <a:moveTo>
                      <a:pt x="418831" y="1764"/>
                    </a:moveTo>
                    <a:lnTo>
                      <a:pt x="413540" y="1764"/>
                    </a:lnTo>
                    <a:lnTo>
                      <a:pt x="413540" y="0"/>
                    </a:lnTo>
                    <a:lnTo>
                      <a:pt x="418831" y="0"/>
                    </a:lnTo>
                    <a:lnTo>
                      <a:pt x="418831" y="1764"/>
                    </a:lnTo>
                    <a:close/>
                  </a:path>
                  <a:path w="1148080" h="936625">
                    <a:moveTo>
                      <a:pt x="429411" y="1764"/>
                    </a:moveTo>
                    <a:lnTo>
                      <a:pt x="424120" y="1764"/>
                    </a:lnTo>
                    <a:lnTo>
                      <a:pt x="424120" y="0"/>
                    </a:lnTo>
                    <a:lnTo>
                      <a:pt x="429411" y="0"/>
                    </a:lnTo>
                    <a:lnTo>
                      <a:pt x="429411" y="1764"/>
                    </a:lnTo>
                    <a:close/>
                  </a:path>
                  <a:path w="1148080" h="936625">
                    <a:moveTo>
                      <a:pt x="439991" y="1764"/>
                    </a:moveTo>
                    <a:lnTo>
                      <a:pt x="434702" y="1764"/>
                    </a:lnTo>
                    <a:lnTo>
                      <a:pt x="434702" y="0"/>
                    </a:lnTo>
                    <a:lnTo>
                      <a:pt x="439991" y="0"/>
                    </a:lnTo>
                    <a:lnTo>
                      <a:pt x="439991" y="1764"/>
                    </a:lnTo>
                    <a:close/>
                  </a:path>
                  <a:path w="1148080" h="936625">
                    <a:moveTo>
                      <a:pt x="450573" y="1764"/>
                    </a:moveTo>
                    <a:lnTo>
                      <a:pt x="445282" y="1764"/>
                    </a:lnTo>
                    <a:lnTo>
                      <a:pt x="445282" y="0"/>
                    </a:lnTo>
                    <a:lnTo>
                      <a:pt x="450573" y="0"/>
                    </a:lnTo>
                    <a:lnTo>
                      <a:pt x="450573" y="1764"/>
                    </a:lnTo>
                    <a:close/>
                  </a:path>
                  <a:path w="1148080" h="936625">
                    <a:moveTo>
                      <a:pt x="461153" y="1764"/>
                    </a:moveTo>
                    <a:lnTo>
                      <a:pt x="455864" y="1764"/>
                    </a:lnTo>
                    <a:lnTo>
                      <a:pt x="455864" y="0"/>
                    </a:lnTo>
                    <a:lnTo>
                      <a:pt x="461153" y="0"/>
                    </a:lnTo>
                    <a:lnTo>
                      <a:pt x="461153" y="1764"/>
                    </a:lnTo>
                    <a:close/>
                  </a:path>
                  <a:path w="1148080" h="936625">
                    <a:moveTo>
                      <a:pt x="471735" y="1764"/>
                    </a:moveTo>
                    <a:lnTo>
                      <a:pt x="466444" y="1764"/>
                    </a:lnTo>
                    <a:lnTo>
                      <a:pt x="466444" y="0"/>
                    </a:lnTo>
                    <a:lnTo>
                      <a:pt x="471735" y="0"/>
                    </a:lnTo>
                    <a:lnTo>
                      <a:pt x="471735" y="1764"/>
                    </a:lnTo>
                    <a:close/>
                  </a:path>
                  <a:path w="1148080" h="936625">
                    <a:moveTo>
                      <a:pt x="482315" y="1764"/>
                    </a:moveTo>
                    <a:lnTo>
                      <a:pt x="477024" y="1764"/>
                    </a:lnTo>
                    <a:lnTo>
                      <a:pt x="477024" y="0"/>
                    </a:lnTo>
                    <a:lnTo>
                      <a:pt x="482315" y="0"/>
                    </a:lnTo>
                    <a:lnTo>
                      <a:pt x="482315" y="1764"/>
                    </a:lnTo>
                    <a:close/>
                  </a:path>
                  <a:path w="1148080" h="936625">
                    <a:moveTo>
                      <a:pt x="492897" y="1764"/>
                    </a:moveTo>
                    <a:lnTo>
                      <a:pt x="487606" y="1764"/>
                    </a:lnTo>
                    <a:lnTo>
                      <a:pt x="487606" y="0"/>
                    </a:lnTo>
                    <a:lnTo>
                      <a:pt x="492897" y="0"/>
                    </a:lnTo>
                    <a:lnTo>
                      <a:pt x="492897" y="1764"/>
                    </a:lnTo>
                    <a:close/>
                  </a:path>
                  <a:path w="1148080" h="936625">
                    <a:moveTo>
                      <a:pt x="503477" y="1764"/>
                    </a:moveTo>
                    <a:lnTo>
                      <a:pt x="498186" y="1764"/>
                    </a:lnTo>
                    <a:lnTo>
                      <a:pt x="498186" y="0"/>
                    </a:lnTo>
                    <a:lnTo>
                      <a:pt x="503477" y="0"/>
                    </a:lnTo>
                    <a:lnTo>
                      <a:pt x="503477" y="1764"/>
                    </a:lnTo>
                    <a:close/>
                  </a:path>
                  <a:path w="1148080" h="936625">
                    <a:moveTo>
                      <a:pt x="514058" y="1764"/>
                    </a:moveTo>
                    <a:lnTo>
                      <a:pt x="508768" y="1764"/>
                    </a:lnTo>
                    <a:lnTo>
                      <a:pt x="508768" y="0"/>
                    </a:lnTo>
                    <a:lnTo>
                      <a:pt x="514058" y="0"/>
                    </a:lnTo>
                    <a:lnTo>
                      <a:pt x="514058" y="1764"/>
                    </a:lnTo>
                    <a:close/>
                  </a:path>
                  <a:path w="1148080" h="936625">
                    <a:moveTo>
                      <a:pt x="524640" y="1764"/>
                    </a:moveTo>
                    <a:lnTo>
                      <a:pt x="519349" y="1764"/>
                    </a:lnTo>
                    <a:lnTo>
                      <a:pt x="519349" y="0"/>
                    </a:lnTo>
                    <a:lnTo>
                      <a:pt x="524640" y="0"/>
                    </a:lnTo>
                    <a:lnTo>
                      <a:pt x="524640" y="1764"/>
                    </a:lnTo>
                    <a:close/>
                  </a:path>
                  <a:path w="1148080" h="936625">
                    <a:moveTo>
                      <a:pt x="535220" y="1764"/>
                    </a:moveTo>
                    <a:lnTo>
                      <a:pt x="529931" y="1764"/>
                    </a:lnTo>
                    <a:lnTo>
                      <a:pt x="529931" y="0"/>
                    </a:lnTo>
                    <a:lnTo>
                      <a:pt x="535220" y="0"/>
                    </a:lnTo>
                    <a:lnTo>
                      <a:pt x="535220" y="1764"/>
                    </a:lnTo>
                    <a:close/>
                  </a:path>
                  <a:path w="1148080" h="936625">
                    <a:moveTo>
                      <a:pt x="545802" y="1764"/>
                    </a:moveTo>
                    <a:lnTo>
                      <a:pt x="540511" y="1764"/>
                    </a:lnTo>
                    <a:lnTo>
                      <a:pt x="540511" y="0"/>
                    </a:lnTo>
                    <a:lnTo>
                      <a:pt x="545802" y="0"/>
                    </a:lnTo>
                    <a:lnTo>
                      <a:pt x="545802" y="1764"/>
                    </a:lnTo>
                    <a:close/>
                  </a:path>
                  <a:path w="1148080" h="936625">
                    <a:moveTo>
                      <a:pt x="556382" y="1764"/>
                    </a:moveTo>
                    <a:lnTo>
                      <a:pt x="551091" y="1764"/>
                    </a:lnTo>
                    <a:lnTo>
                      <a:pt x="551091" y="0"/>
                    </a:lnTo>
                    <a:lnTo>
                      <a:pt x="556382" y="0"/>
                    </a:lnTo>
                    <a:lnTo>
                      <a:pt x="556382" y="1764"/>
                    </a:lnTo>
                    <a:close/>
                  </a:path>
                  <a:path w="1148080" h="936625">
                    <a:moveTo>
                      <a:pt x="566964" y="1764"/>
                    </a:moveTo>
                    <a:lnTo>
                      <a:pt x="561673" y="1764"/>
                    </a:lnTo>
                    <a:lnTo>
                      <a:pt x="561673" y="0"/>
                    </a:lnTo>
                    <a:lnTo>
                      <a:pt x="566964" y="0"/>
                    </a:lnTo>
                    <a:lnTo>
                      <a:pt x="566964" y="1764"/>
                    </a:lnTo>
                    <a:close/>
                  </a:path>
                  <a:path w="1148080" h="936625">
                    <a:moveTo>
                      <a:pt x="577544" y="1764"/>
                    </a:moveTo>
                    <a:lnTo>
                      <a:pt x="572253" y="1764"/>
                    </a:lnTo>
                    <a:lnTo>
                      <a:pt x="572253" y="0"/>
                    </a:lnTo>
                    <a:lnTo>
                      <a:pt x="577544" y="0"/>
                    </a:lnTo>
                    <a:lnTo>
                      <a:pt x="577544" y="1764"/>
                    </a:lnTo>
                    <a:close/>
                  </a:path>
                  <a:path w="1148080" h="936625">
                    <a:moveTo>
                      <a:pt x="588124" y="1764"/>
                    </a:moveTo>
                    <a:lnTo>
                      <a:pt x="582835" y="1764"/>
                    </a:lnTo>
                    <a:lnTo>
                      <a:pt x="582835" y="0"/>
                    </a:lnTo>
                    <a:lnTo>
                      <a:pt x="588124" y="0"/>
                    </a:lnTo>
                    <a:lnTo>
                      <a:pt x="588124" y="1764"/>
                    </a:lnTo>
                    <a:close/>
                  </a:path>
                  <a:path w="1148080" h="936625">
                    <a:moveTo>
                      <a:pt x="598706" y="1764"/>
                    </a:moveTo>
                    <a:lnTo>
                      <a:pt x="593415" y="1764"/>
                    </a:lnTo>
                    <a:lnTo>
                      <a:pt x="593415" y="0"/>
                    </a:lnTo>
                    <a:lnTo>
                      <a:pt x="598706" y="0"/>
                    </a:lnTo>
                    <a:lnTo>
                      <a:pt x="598706" y="1764"/>
                    </a:lnTo>
                    <a:close/>
                  </a:path>
                  <a:path w="1148080" h="936625">
                    <a:moveTo>
                      <a:pt x="609286" y="1764"/>
                    </a:moveTo>
                    <a:lnTo>
                      <a:pt x="603997" y="1764"/>
                    </a:lnTo>
                    <a:lnTo>
                      <a:pt x="603997" y="0"/>
                    </a:lnTo>
                    <a:lnTo>
                      <a:pt x="609286" y="0"/>
                    </a:lnTo>
                    <a:lnTo>
                      <a:pt x="609286" y="1764"/>
                    </a:lnTo>
                    <a:close/>
                  </a:path>
                  <a:path w="1148080" h="936625">
                    <a:moveTo>
                      <a:pt x="619868" y="1764"/>
                    </a:moveTo>
                    <a:lnTo>
                      <a:pt x="614577" y="1764"/>
                    </a:lnTo>
                    <a:lnTo>
                      <a:pt x="614577" y="0"/>
                    </a:lnTo>
                    <a:lnTo>
                      <a:pt x="619868" y="0"/>
                    </a:lnTo>
                    <a:lnTo>
                      <a:pt x="619868" y="1764"/>
                    </a:lnTo>
                    <a:close/>
                  </a:path>
                  <a:path w="1148080" h="936625">
                    <a:moveTo>
                      <a:pt x="630449" y="1764"/>
                    </a:moveTo>
                    <a:lnTo>
                      <a:pt x="625158" y="1764"/>
                    </a:lnTo>
                    <a:lnTo>
                      <a:pt x="625158" y="0"/>
                    </a:lnTo>
                    <a:lnTo>
                      <a:pt x="630449" y="0"/>
                    </a:lnTo>
                    <a:lnTo>
                      <a:pt x="630449" y="1764"/>
                    </a:lnTo>
                    <a:close/>
                  </a:path>
                  <a:path w="1148080" h="936625">
                    <a:moveTo>
                      <a:pt x="641030" y="1764"/>
                    </a:moveTo>
                    <a:lnTo>
                      <a:pt x="635740" y="1764"/>
                    </a:lnTo>
                    <a:lnTo>
                      <a:pt x="635740" y="0"/>
                    </a:lnTo>
                    <a:lnTo>
                      <a:pt x="641030" y="0"/>
                    </a:lnTo>
                    <a:lnTo>
                      <a:pt x="641030" y="1764"/>
                    </a:lnTo>
                    <a:close/>
                  </a:path>
                  <a:path w="1148080" h="936625">
                    <a:moveTo>
                      <a:pt x="651611" y="1764"/>
                    </a:moveTo>
                    <a:lnTo>
                      <a:pt x="646320" y="1764"/>
                    </a:lnTo>
                    <a:lnTo>
                      <a:pt x="646320" y="0"/>
                    </a:lnTo>
                    <a:lnTo>
                      <a:pt x="651611" y="0"/>
                    </a:lnTo>
                    <a:lnTo>
                      <a:pt x="651611" y="1764"/>
                    </a:lnTo>
                    <a:close/>
                  </a:path>
                  <a:path w="1148080" h="936625">
                    <a:moveTo>
                      <a:pt x="662191" y="1764"/>
                    </a:moveTo>
                    <a:lnTo>
                      <a:pt x="656902" y="1764"/>
                    </a:lnTo>
                    <a:lnTo>
                      <a:pt x="656902" y="0"/>
                    </a:lnTo>
                    <a:lnTo>
                      <a:pt x="662191" y="0"/>
                    </a:lnTo>
                    <a:lnTo>
                      <a:pt x="662191" y="1764"/>
                    </a:lnTo>
                    <a:close/>
                  </a:path>
                  <a:path w="1148080" h="936625">
                    <a:moveTo>
                      <a:pt x="672773" y="1764"/>
                    </a:moveTo>
                    <a:lnTo>
                      <a:pt x="667482" y="1764"/>
                    </a:lnTo>
                    <a:lnTo>
                      <a:pt x="667482" y="0"/>
                    </a:lnTo>
                    <a:lnTo>
                      <a:pt x="672773" y="0"/>
                    </a:lnTo>
                    <a:lnTo>
                      <a:pt x="672773" y="1764"/>
                    </a:lnTo>
                    <a:close/>
                  </a:path>
                  <a:path w="1148080" h="936625">
                    <a:moveTo>
                      <a:pt x="683353" y="1764"/>
                    </a:moveTo>
                    <a:lnTo>
                      <a:pt x="678064" y="1764"/>
                    </a:lnTo>
                    <a:lnTo>
                      <a:pt x="678064" y="0"/>
                    </a:lnTo>
                    <a:lnTo>
                      <a:pt x="683353" y="0"/>
                    </a:lnTo>
                    <a:lnTo>
                      <a:pt x="683353" y="1764"/>
                    </a:lnTo>
                    <a:close/>
                  </a:path>
                  <a:path w="1148080" h="936625">
                    <a:moveTo>
                      <a:pt x="693935" y="1764"/>
                    </a:moveTo>
                    <a:lnTo>
                      <a:pt x="688644" y="1764"/>
                    </a:lnTo>
                    <a:lnTo>
                      <a:pt x="688644" y="0"/>
                    </a:lnTo>
                    <a:lnTo>
                      <a:pt x="693935" y="0"/>
                    </a:lnTo>
                    <a:lnTo>
                      <a:pt x="693935" y="1764"/>
                    </a:lnTo>
                    <a:close/>
                  </a:path>
                  <a:path w="1148080" h="936625">
                    <a:moveTo>
                      <a:pt x="704515" y="1764"/>
                    </a:moveTo>
                    <a:lnTo>
                      <a:pt x="699224" y="1764"/>
                    </a:lnTo>
                    <a:lnTo>
                      <a:pt x="699224" y="0"/>
                    </a:lnTo>
                    <a:lnTo>
                      <a:pt x="704515" y="0"/>
                    </a:lnTo>
                    <a:lnTo>
                      <a:pt x="704515" y="1764"/>
                    </a:lnTo>
                    <a:close/>
                  </a:path>
                  <a:path w="1148080" h="936625">
                    <a:moveTo>
                      <a:pt x="715097" y="1764"/>
                    </a:moveTo>
                    <a:lnTo>
                      <a:pt x="709806" y="1764"/>
                    </a:lnTo>
                    <a:lnTo>
                      <a:pt x="709806" y="0"/>
                    </a:lnTo>
                    <a:lnTo>
                      <a:pt x="715097" y="0"/>
                    </a:lnTo>
                    <a:lnTo>
                      <a:pt x="715097" y="1764"/>
                    </a:lnTo>
                    <a:close/>
                  </a:path>
                  <a:path w="1148080" h="936625">
                    <a:moveTo>
                      <a:pt x="725677" y="1764"/>
                    </a:moveTo>
                    <a:lnTo>
                      <a:pt x="720386" y="1764"/>
                    </a:lnTo>
                    <a:lnTo>
                      <a:pt x="720386" y="0"/>
                    </a:lnTo>
                    <a:lnTo>
                      <a:pt x="725677" y="0"/>
                    </a:lnTo>
                    <a:lnTo>
                      <a:pt x="725677" y="1764"/>
                    </a:lnTo>
                    <a:close/>
                  </a:path>
                  <a:path w="1148080" h="936625">
                    <a:moveTo>
                      <a:pt x="736258" y="1764"/>
                    </a:moveTo>
                    <a:lnTo>
                      <a:pt x="730968" y="1764"/>
                    </a:lnTo>
                    <a:lnTo>
                      <a:pt x="730968" y="0"/>
                    </a:lnTo>
                    <a:lnTo>
                      <a:pt x="736258" y="0"/>
                    </a:lnTo>
                    <a:lnTo>
                      <a:pt x="736258" y="1764"/>
                    </a:lnTo>
                    <a:close/>
                  </a:path>
                  <a:path w="1148080" h="936625">
                    <a:moveTo>
                      <a:pt x="746840" y="1764"/>
                    </a:moveTo>
                    <a:lnTo>
                      <a:pt x="741549" y="1764"/>
                    </a:lnTo>
                    <a:lnTo>
                      <a:pt x="741549" y="0"/>
                    </a:lnTo>
                    <a:lnTo>
                      <a:pt x="746840" y="0"/>
                    </a:lnTo>
                    <a:lnTo>
                      <a:pt x="746840" y="1764"/>
                    </a:lnTo>
                    <a:close/>
                  </a:path>
                  <a:path w="1148080" h="936625">
                    <a:moveTo>
                      <a:pt x="757420" y="1764"/>
                    </a:moveTo>
                    <a:lnTo>
                      <a:pt x="752130" y="1764"/>
                    </a:lnTo>
                    <a:lnTo>
                      <a:pt x="752130" y="0"/>
                    </a:lnTo>
                    <a:lnTo>
                      <a:pt x="757420" y="0"/>
                    </a:lnTo>
                    <a:lnTo>
                      <a:pt x="757420" y="1764"/>
                    </a:lnTo>
                    <a:close/>
                  </a:path>
                  <a:path w="1148080" h="936625">
                    <a:moveTo>
                      <a:pt x="768002" y="1764"/>
                    </a:moveTo>
                    <a:lnTo>
                      <a:pt x="762711" y="1764"/>
                    </a:lnTo>
                    <a:lnTo>
                      <a:pt x="762711" y="0"/>
                    </a:lnTo>
                    <a:lnTo>
                      <a:pt x="768002" y="0"/>
                    </a:lnTo>
                    <a:lnTo>
                      <a:pt x="768002" y="1764"/>
                    </a:lnTo>
                    <a:close/>
                  </a:path>
                  <a:path w="1148080" h="936625">
                    <a:moveTo>
                      <a:pt x="778582" y="1764"/>
                    </a:moveTo>
                    <a:lnTo>
                      <a:pt x="773291" y="1764"/>
                    </a:lnTo>
                    <a:lnTo>
                      <a:pt x="773291" y="0"/>
                    </a:lnTo>
                    <a:lnTo>
                      <a:pt x="778582" y="0"/>
                    </a:lnTo>
                    <a:lnTo>
                      <a:pt x="778582" y="1764"/>
                    </a:lnTo>
                    <a:close/>
                  </a:path>
                  <a:path w="1148080" h="936625">
                    <a:moveTo>
                      <a:pt x="789164" y="1764"/>
                    </a:moveTo>
                    <a:lnTo>
                      <a:pt x="783873" y="1764"/>
                    </a:lnTo>
                    <a:lnTo>
                      <a:pt x="783873" y="0"/>
                    </a:lnTo>
                    <a:lnTo>
                      <a:pt x="789164" y="0"/>
                    </a:lnTo>
                    <a:lnTo>
                      <a:pt x="789164" y="1764"/>
                    </a:lnTo>
                    <a:close/>
                  </a:path>
                  <a:path w="1148080" h="936625">
                    <a:moveTo>
                      <a:pt x="799744" y="1764"/>
                    </a:moveTo>
                    <a:lnTo>
                      <a:pt x="794453" y="1764"/>
                    </a:lnTo>
                    <a:lnTo>
                      <a:pt x="794453" y="0"/>
                    </a:lnTo>
                    <a:lnTo>
                      <a:pt x="799744" y="0"/>
                    </a:lnTo>
                    <a:lnTo>
                      <a:pt x="799744" y="1764"/>
                    </a:lnTo>
                    <a:close/>
                  </a:path>
                  <a:path w="1148080" h="936625">
                    <a:moveTo>
                      <a:pt x="810324" y="1764"/>
                    </a:moveTo>
                    <a:lnTo>
                      <a:pt x="805035" y="1764"/>
                    </a:lnTo>
                    <a:lnTo>
                      <a:pt x="805035" y="0"/>
                    </a:lnTo>
                    <a:lnTo>
                      <a:pt x="810324" y="0"/>
                    </a:lnTo>
                    <a:lnTo>
                      <a:pt x="810324" y="1764"/>
                    </a:lnTo>
                    <a:close/>
                  </a:path>
                  <a:path w="1148080" h="936625">
                    <a:moveTo>
                      <a:pt x="820906" y="1764"/>
                    </a:moveTo>
                    <a:lnTo>
                      <a:pt x="815615" y="1764"/>
                    </a:lnTo>
                    <a:lnTo>
                      <a:pt x="815615" y="0"/>
                    </a:lnTo>
                    <a:lnTo>
                      <a:pt x="820906" y="0"/>
                    </a:lnTo>
                    <a:lnTo>
                      <a:pt x="820906" y="1764"/>
                    </a:lnTo>
                    <a:close/>
                  </a:path>
                  <a:path w="1148080" h="936625">
                    <a:moveTo>
                      <a:pt x="831486" y="1764"/>
                    </a:moveTo>
                    <a:lnTo>
                      <a:pt x="826197" y="1764"/>
                    </a:lnTo>
                    <a:lnTo>
                      <a:pt x="826197" y="0"/>
                    </a:lnTo>
                    <a:lnTo>
                      <a:pt x="831486" y="0"/>
                    </a:lnTo>
                    <a:lnTo>
                      <a:pt x="831486" y="1764"/>
                    </a:lnTo>
                    <a:close/>
                  </a:path>
                  <a:path w="1148080" h="936625">
                    <a:moveTo>
                      <a:pt x="842068" y="1764"/>
                    </a:moveTo>
                    <a:lnTo>
                      <a:pt x="836777" y="1764"/>
                    </a:lnTo>
                    <a:lnTo>
                      <a:pt x="836777" y="0"/>
                    </a:lnTo>
                    <a:lnTo>
                      <a:pt x="842068" y="0"/>
                    </a:lnTo>
                    <a:lnTo>
                      <a:pt x="842068" y="1764"/>
                    </a:lnTo>
                    <a:close/>
                  </a:path>
                  <a:path w="1148080" h="936625">
                    <a:moveTo>
                      <a:pt x="852649" y="1764"/>
                    </a:moveTo>
                    <a:lnTo>
                      <a:pt x="847358" y="1764"/>
                    </a:lnTo>
                    <a:lnTo>
                      <a:pt x="847358" y="0"/>
                    </a:lnTo>
                    <a:lnTo>
                      <a:pt x="852649" y="0"/>
                    </a:lnTo>
                    <a:lnTo>
                      <a:pt x="852649" y="1764"/>
                    </a:lnTo>
                    <a:close/>
                  </a:path>
                  <a:path w="1148080" h="936625">
                    <a:moveTo>
                      <a:pt x="863230" y="1764"/>
                    </a:moveTo>
                    <a:lnTo>
                      <a:pt x="857939" y="1764"/>
                    </a:lnTo>
                    <a:lnTo>
                      <a:pt x="857939" y="0"/>
                    </a:lnTo>
                    <a:lnTo>
                      <a:pt x="863230" y="0"/>
                    </a:lnTo>
                    <a:lnTo>
                      <a:pt x="863230" y="1764"/>
                    </a:lnTo>
                    <a:close/>
                  </a:path>
                  <a:path w="1148080" h="936625">
                    <a:moveTo>
                      <a:pt x="873811" y="1764"/>
                    </a:moveTo>
                    <a:lnTo>
                      <a:pt x="868520" y="1764"/>
                    </a:lnTo>
                    <a:lnTo>
                      <a:pt x="868520" y="0"/>
                    </a:lnTo>
                    <a:lnTo>
                      <a:pt x="873811" y="0"/>
                    </a:lnTo>
                    <a:lnTo>
                      <a:pt x="873811" y="1764"/>
                    </a:lnTo>
                    <a:close/>
                  </a:path>
                  <a:path w="1148080" h="936625">
                    <a:moveTo>
                      <a:pt x="884391" y="1764"/>
                    </a:moveTo>
                    <a:lnTo>
                      <a:pt x="879102" y="1764"/>
                    </a:lnTo>
                    <a:lnTo>
                      <a:pt x="879102" y="0"/>
                    </a:lnTo>
                    <a:lnTo>
                      <a:pt x="884391" y="0"/>
                    </a:lnTo>
                    <a:lnTo>
                      <a:pt x="884391" y="1764"/>
                    </a:lnTo>
                    <a:close/>
                  </a:path>
                  <a:path w="1148080" h="936625">
                    <a:moveTo>
                      <a:pt x="894973" y="1764"/>
                    </a:moveTo>
                    <a:lnTo>
                      <a:pt x="889682" y="1764"/>
                    </a:lnTo>
                    <a:lnTo>
                      <a:pt x="889682" y="0"/>
                    </a:lnTo>
                    <a:lnTo>
                      <a:pt x="894973" y="0"/>
                    </a:lnTo>
                    <a:lnTo>
                      <a:pt x="894973" y="1764"/>
                    </a:lnTo>
                    <a:close/>
                  </a:path>
                  <a:path w="1148080" h="936625">
                    <a:moveTo>
                      <a:pt x="905553" y="1764"/>
                    </a:moveTo>
                    <a:lnTo>
                      <a:pt x="900264" y="1764"/>
                    </a:lnTo>
                    <a:lnTo>
                      <a:pt x="900264" y="0"/>
                    </a:lnTo>
                    <a:lnTo>
                      <a:pt x="905553" y="0"/>
                    </a:lnTo>
                    <a:lnTo>
                      <a:pt x="905553" y="1764"/>
                    </a:lnTo>
                    <a:close/>
                  </a:path>
                  <a:path w="1148080" h="936625">
                    <a:moveTo>
                      <a:pt x="916135" y="1764"/>
                    </a:moveTo>
                    <a:lnTo>
                      <a:pt x="910844" y="1764"/>
                    </a:lnTo>
                    <a:lnTo>
                      <a:pt x="910844" y="0"/>
                    </a:lnTo>
                    <a:lnTo>
                      <a:pt x="916135" y="0"/>
                    </a:lnTo>
                    <a:lnTo>
                      <a:pt x="916135" y="1764"/>
                    </a:lnTo>
                    <a:close/>
                  </a:path>
                  <a:path w="1148080" h="936625">
                    <a:moveTo>
                      <a:pt x="926715" y="1764"/>
                    </a:moveTo>
                    <a:lnTo>
                      <a:pt x="921424" y="1764"/>
                    </a:lnTo>
                    <a:lnTo>
                      <a:pt x="921424" y="0"/>
                    </a:lnTo>
                    <a:lnTo>
                      <a:pt x="926715" y="0"/>
                    </a:lnTo>
                    <a:lnTo>
                      <a:pt x="926715" y="1764"/>
                    </a:lnTo>
                    <a:close/>
                  </a:path>
                  <a:path w="1148080" h="936625">
                    <a:moveTo>
                      <a:pt x="937297" y="1764"/>
                    </a:moveTo>
                    <a:lnTo>
                      <a:pt x="932006" y="1764"/>
                    </a:lnTo>
                    <a:lnTo>
                      <a:pt x="932006" y="0"/>
                    </a:lnTo>
                    <a:lnTo>
                      <a:pt x="937297" y="0"/>
                    </a:lnTo>
                    <a:lnTo>
                      <a:pt x="937297" y="1764"/>
                    </a:lnTo>
                    <a:close/>
                  </a:path>
                  <a:path w="1148080" h="936625">
                    <a:moveTo>
                      <a:pt x="947877" y="1764"/>
                    </a:moveTo>
                    <a:lnTo>
                      <a:pt x="942586" y="1764"/>
                    </a:lnTo>
                    <a:lnTo>
                      <a:pt x="942586" y="0"/>
                    </a:lnTo>
                    <a:lnTo>
                      <a:pt x="947877" y="0"/>
                    </a:lnTo>
                    <a:lnTo>
                      <a:pt x="947877" y="1764"/>
                    </a:lnTo>
                    <a:close/>
                  </a:path>
                  <a:path w="1148080" h="936625">
                    <a:moveTo>
                      <a:pt x="958458" y="1764"/>
                    </a:moveTo>
                    <a:lnTo>
                      <a:pt x="953168" y="1764"/>
                    </a:lnTo>
                    <a:lnTo>
                      <a:pt x="953168" y="0"/>
                    </a:lnTo>
                    <a:lnTo>
                      <a:pt x="958458" y="0"/>
                    </a:lnTo>
                    <a:lnTo>
                      <a:pt x="958458" y="1764"/>
                    </a:lnTo>
                    <a:close/>
                  </a:path>
                  <a:path w="1148080" h="936625">
                    <a:moveTo>
                      <a:pt x="969039" y="1764"/>
                    </a:moveTo>
                    <a:lnTo>
                      <a:pt x="963749" y="1764"/>
                    </a:lnTo>
                    <a:lnTo>
                      <a:pt x="963749" y="0"/>
                    </a:lnTo>
                    <a:lnTo>
                      <a:pt x="969039" y="0"/>
                    </a:lnTo>
                    <a:lnTo>
                      <a:pt x="969039" y="1764"/>
                    </a:lnTo>
                    <a:close/>
                  </a:path>
                  <a:path w="1148080" h="936625">
                    <a:moveTo>
                      <a:pt x="979620" y="1764"/>
                    </a:moveTo>
                    <a:lnTo>
                      <a:pt x="974330" y="1764"/>
                    </a:lnTo>
                    <a:lnTo>
                      <a:pt x="974330" y="0"/>
                    </a:lnTo>
                    <a:lnTo>
                      <a:pt x="979620" y="0"/>
                    </a:lnTo>
                    <a:lnTo>
                      <a:pt x="979620" y="1764"/>
                    </a:lnTo>
                    <a:close/>
                  </a:path>
                  <a:path w="1148080" h="936625">
                    <a:moveTo>
                      <a:pt x="990202" y="1764"/>
                    </a:moveTo>
                    <a:lnTo>
                      <a:pt x="984911" y="1764"/>
                    </a:lnTo>
                    <a:lnTo>
                      <a:pt x="984911" y="0"/>
                    </a:lnTo>
                    <a:lnTo>
                      <a:pt x="990202" y="0"/>
                    </a:lnTo>
                    <a:lnTo>
                      <a:pt x="990202" y="1764"/>
                    </a:lnTo>
                    <a:close/>
                  </a:path>
                  <a:path w="1148080" h="936625">
                    <a:moveTo>
                      <a:pt x="1000782" y="1764"/>
                    </a:moveTo>
                    <a:lnTo>
                      <a:pt x="995491" y="1764"/>
                    </a:lnTo>
                    <a:lnTo>
                      <a:pt x="995491" y="0"/>
                    </a:lnTo>
                    <a:lnTo>
                      <a:pt x="1000782" y="0"/>
                    </a:lnTo>
                    <a:lnTo>
                      <a:pt x="1000782" y="1764"/>
                    </a:lnTo>
                    <a:close/>
                  </a:path>
                  <a:path w="1148080" h="936625">
                    <a:moveTo>
                      <a:pt x="1011364" y="1764"/>
                    </a:moveTo>
                    <a:lnTo>
                      <a:pt x="1006073" y="1764"/>
                    </a:lnTo>
                    <a:lnTo>
                      <a:pt x="1006073" y="0"/>
                    </a:lnTo>
                    <a:lnTo>
                      <a:pt x="1011364" y="0"/>
                    </a:lnTo>
                    <a:lnTo>
                      <a:pt x="1011364" y="1764"/>
                    </a:lnTo>
                    <a:close/>
                  </a:path>
                  <a:path w="1148080" h="936625">
                    <a:moveTo>
                      <a:pt x="1021944" y="1764"/>
                    </a:moveTo>
                    <a:lnTo>
                      <a:pt x="1016653" y="1764"/>
                    </a:lnTo>
                    <a:lnTo>
                      <a:pt x="1016653" y="0"/>
                    </a:lnTo>
                    <a:lnTo>
                      <a:pt x="1021944" y="0"/>
                    </a:lnTo>
                    <a:lnTo>
                      <a:pt x="1021944" y="1764"/>
                    </a:lnTo>
                    <a:close/>
                  </a:path>
                  <a:path w="1148080" h="936625">
                    <a:moveTo>
                      <a:pt x="1032524" y="1764"/>
                    </a:moveTo>
                    <a:lnTo>
                      <a:pt x="1027235" y="1764"/>
                    </a:lnTo>
                    <a:lnTo>
                      <a:pt x="1027235" y="0"/>
                    </a:lnTo>
                    <a:lnTo>
                      <a:pt x="1032524" y="0"/>
                    </a:lnTo>
                    <a:lnTo>
                      <a:pt x="1032524" y="1764"/>
                    </a:lnTo>
                    <a:close/>
                  </a:path>
                  <a:path w="1148080" h="936625">
                    <a:moveTo>
                      <a:pt x="1043106" y="1764"/>
                    </a:moveTo>
                    <a:lnTo>
                      <a:pt x="1037815" y="1764"/>
                    </a:lnTo>
                    <a:lnTo>
                      <a:pt x="1037815" y="0"/>
                    </a:lnTo>
                    <a:lnTo>
                      <a:pt x="1043106" y="0"/>
                    </a:lnTo>
                    <a:lnTo>
                      <a:pt x="1043106" y="1764"/>
                    </a:lnTo>
                    <a:close/>
                  </a:path>
                  <a:path w="1148080" h="936625">
                    <a:moveTo>
                      <a:pt x="1053686" y="1764"/>
                    </a:moveTo>
                    <a:lnTo>
                      <a:pt x="1048397" y="1764"/>
                    </a:lnTo>
                    <a:lnTo>
                      <a:pt x="1048397" y="0"/>
                    </a:lnTo>
                    <a:lnTo>
                      <a:pt x="1053686" y="0"/>
                    </a:lnTo>
                    <a:lnTo>
                      <a:pt x="1053686" y="1764"/>
                    </a:lnTo>
                    <a:close/>
                  </a:path>
                  <a:path w="1148080" h="936625">
                    <a:moveTo>
                      <a:pt x="1064268" y="1764"/>
                    </a:moveTo>
                    <a:lnTo>
                      <a:pt x="1058977" y="1764"/>
                    </a:lnTo>
                    <a:lnTo>
                      <a:pt x="1058977" y="0"/>
                    </a:lnTo>
                    <a:lnTo>
                      <a:pt x="1064268" y="0"/>
                    </a:lnTo>
                    <a:lnTo>
                      <a:pt x="1064268" y="1764"/>
                    </a:lnTo>
                    <a:close/>
                  </a:path>
                  <a:path w="1148080" h="936625">
                    <a:moveTo>
                      <a:pt x="1074848" y="1764"/>
                    </a:moveTo>
                    <a:lnTo>
                      <a:pt x="1069558" y="1764"/>
                    </a:lnTo>
                    <a:lnTo>
                      <a:pt x="1069558" y="0"/>
                    </a:lnTo>
                    <a:lnTo>
                      <a:pt x="1074848" y="0"/>
                    </a:lnTo>
                    <a:lnTo>
                      <a:pt x="1074848" y="1764"/>
                    </a:lnTo>
                    <a:close/>
                  </a:path>
                  <a:path w="1148080" h="936625">
                    <a:moveTo>
                      <a:pt x="1085430" y="1764"/>
                    </a:moveTo>
                    <a:lnTo>
                      <a:pt x="1080139" y="1764"/>
                    </a:lnTo>
                    <a:lnTo>
                      <a:pt x="1080139" y="0"/>
                    </a:lnTo>
                    <a:lnTo>
                      <a:pt x="1085430" y="0"/>
                    </a:lnTo>
                    <a:lnTo>
                      <a:pt x="1085430" y="1764"/>
                    </a:lnTo>
                    <a:close/>
                  </a:path>
                  <a:path w="1148080" h="936625">
                    <a:moveTo>
                      <a:pt x="1096011" y="1764"/>
                    </a:moveTo>
                    <a:lnTo>
                      <a:pt x="1090720" y="1764"/>
                    </a:lnTo>
                    <a:lnTo>
                      <a:pt x="1090720" y="0"/>
                    </a:lnTo>
                    <a:lnTo>
                      <a:pt x="1096011" y="0"/>
                    </a:lnTo>
                    <a:lnTo>
                      <a:pt x="1096011" y="1764"/>
                    </a:lnTo>
                    <a:close/>
                  </a:path>
                  <a:path w="1148080" h="936625">
                    <a:moveTo>
                      <a:pt x="1106591" y="1764"/>
                    </a:moveTo>
                    <a:lnTo>
                      <a:pt x="1101302" y="1764"/>
                    </a:lnTo>
                    <a:lnTo>
                      <a:pt x="1101302" y="0"/>
                    </a:lnTo>
                    <a:lnTo>
                      <a:pt x="1106591" y="0"/>
                    </a:lnTo>
                    <a:lnTo>
                      <a:pt x="1106591" y="1764"/>
                    </a:lnTo>
                    <a:close/>
                  </a:path>
                  <a:path w="1148080" h="936625">
                    <a:moveTo>
                      <a:pt x="1117173" y="1764"/>
                    </a:moveTo>
                    <a:lnTo>
                      <a:pt x="1111882" y="1764"/>
                    </a:lnTo>
                    <a:lnTo>
                      <a:pt x="1111882" y="0"/>
                    </a:lnTo>
                    <a:lnTo>
                      <a:pt x="1117173" y="0"/>
                    </a:lnTo>
                    <a:lnTo>
                      <a:pt x="1117173" y="1764"/>
                    </a:lnTo>
                    <a:close/>
                  </a:path>
                  <a:path w="1148080" h="936625">
                    <a:moveTo>
                      <a:pt x="1127753" y="1764"/>
                    </a:moveTo>
                    <a:lnTo>
                      <a:pt x="1122464" y="1764"/>
                    </a:lnTo>
                    <a:lnTo>
                      <a:pt x="1122464" y="0"/>
                    </a:lnTo>
                    <a:lnTo>
                      <a:pt x="1127753" y="0"/>
                    </a:lnTo>
                    <a:lnTo>
                      <a:pt x="1127753" y="1764"/>
                    </a:lnTo>
                    <a:close/>
                  </a:path>
                  <a:path w="1148080" h="936625">
                    <a:moveTo>
                      <a:pt x="1138335" y="1764"/>
                    </a:moveTo>
                    <a:lnTo>
                      <a:pt x="1133044" y="1764"/>
                    </a:lnTo>
                    <a:lnTo>
                      <a:pt x="1133044" y="0"/>
                    </a:lnTo>
                    <a:lnTo>
                      <a:pt x="1138335" y="0"/>
                    </a:lnTo>
                    <a:lnTo>
                      <a:pt x="1138335" y="1764"/>
                    </a:lnTo>
                    <a:close/>
                  </a:path>
                  <a:path w="1148080" h="936625">
                    <a:moveTo>
                      <a:pt x="1146261" y="1764"/>
                    </a:moveTo>
                    <a:lnTo>
                      <a:pt x="1143624" y="1764"/>
                    </a:lnTo>
                    <a:lnTo>
                      <a:pt x="1143624" y="0"/>
                    </a:lnTo>
                    <a:lnTo>
                      <a:pt x="1148026" y="0"/>
                    </a:lnTo>
                    <a:lnTo>
                      <a:pt x="1148026" y="882"/>
                    </a:lnTo>
                    <a:lnTo>
                      <a:pt x="1146261" y="882"/>
                    </a:lnTo>
                    <a:lnTo>
                      <a:pt x="1146261" y="1764"/>
                    </a:lnTo>
                    <a:close/>
                  </a:path>
                  <a:path w="1148080" h="936625">
                    <a:moveTo>
                      <a:pt x="1148026" y="2654"/>
                    </a:moveTo>
                    <a:lnTo>
                      <a:pt x="1146261" y="2654"/>
                    </a:lnTo>
                    <a:lnTo>
                      <a:pt x="1146261" y="882"/>
                    </a:lnTo>
                    <a:lnTo>
                      <a:pt x="1147143" y="882"/>
                    </a:lnTo>
                    <a:lnTo>
                      <a:pt x="1147143" y="1764"/>
                    </a:lnTo>
                    <a:lnTo>
                      <a:pt x="1148026" y="1764"/>
                    </a:lnTo>
                    <a:lnTo>
                      <a:pt x="1148026" y="2654"/>
                    </a:lnTo>
                    <a:close/>
                  </a:path>
                  <a:path w="1148080" h="936625">
                    <a:moveTo>
                      <a:pt x="1148026" y="1764"/>
                    </a:moveTo>
                    <a:lnTo>
                      <a:pt x="1147143" y="1764"/>
                    </a:lnTo>
                    <a:lnTo>
                      <a:pt x="1147143" y="882"/>
                    </a:lnTo>
                    <a:lnTo>
                      <a:pt x="1148026" y="882"/>
                    </a:lnTo>
                    <a:lnTo>
                      <a:pt x="1148026" y="1764"/>
                    </a:lnTo>
                    <a:close/>
                  </a:path>
                  <a:path w="1148080" h="936625">
                    <a:moveTo>
                      <a:pt x="1148026" y="13235"/>
                    </a:moveTo>
                    <a:lnTo>
                      <a:pt x="1146261" y="13235"/>
                    </a:lnTo>
                    <a:lnTo>
                      <a:pt x="1146261" y="7945"/>
                    </a:lnTo>
                    <a:lnTo>
                      <a:pt x="1148026" y="7945"/>
                    </a:lnTo>
                    <a:lnTo>
                      <a:pt x="1148026" y="13235"/>
                    </a:lnTo>
                    <a:close/>
                  </a:path>
                  <a:path w="1148080" h="936625">
                    <a:moveTo>
                      <a:pt x="1148026" y="23816"/>
                    </a:moveTo>
                    <a:lnTo>
                      <a:pt x="1146261" y="23816"/>
                    </a:lnTo>
                    <a:lnTo>
                      <a:pt x="1146261" y="18526"/>
                    </a:lnTo>
                    <a:lnTo>
                      <a:pt x="1148026" y="18526"/>
                    </a:lnTo>
                    <a:lnTo>
                      <a:pt x="1148026" y="23816"/>
                    </a:lnTo>
                    <a:close/>
                  </a:path>
                  <a:path w="1148080" h="936625">
                    <a:moveTo>
                      <a:pt x="1148026" y="34397"/>
                    </a:moveTo>
                    <a:lnTo>
                      <a:pt x="1146261" y="34397"/>
                    </a:lnTo>
                    <a:lnTo>
                      <a:pt x="1146261" y="29107"/>
                    </a:lnTo>
                    <a:lnTo>
                      <a:pt x="1148026" y="29107"/>
                    </a:lnTo>
                    <a:lnTo>
                      <a:pt x="1148026" y="34397"/>
                    </a:lnTo>
                    <a:close/>
                  </a:path>
                  <a:path w="1148080" h="936625">
                    <a:moveTo>
                      <a:pt x="1148026" y="44978"/>
                    </a:moveTo>
                    <a:lnTo>
                      <a:pt x="1146261" y="44978"/>
                    </a:lnTo>
                    <a:lnTo>
                      <a:pt x="1146261" y="39687"/>
                    </a:lnTo>
                    <a:lnTo>
                      <a:pt x="1148026" y="39687"/>
                    </a:lnTo>
                    <a:lnTo>
                      <a:pt x="1148026" y="44978"/>
                    </a:lnTo>
                    <a:close/>
                  </a:path>
                  <a:path w="1148080" h="936625">
                    <a:moveTo>
                      <a:pt x="1148026" y="55559"/>
                    </a:moveTo>
                    <a:lnTo>
                      <a:pt x="1146261" y="55559"/>
                    </a:lnTo>
                    <a:lnTo>
                      <a:pt x="1146261" y="50268"/>
                    </a:lnTo>
                    <a:lnTo>
                      <a:pt x="1148026" y="50268"/>
                    </a:lnTo>
                    <a:lnTo>
                      <a:pt x="1148026" y="55559"/>
                    </a:lnTo>
                    <a:close/>
                  </a:path>
                  <a:path w="1148080" h="936625">
                    <a:moveTo>
                      <a:pt x="1148026" y="66140"/>
                    </a:moveTo>
                    <a:lnTo>
                      <a:pt x="1146261" y="66140"/>
                    </a:lnTo>
                    <a:lnTo>
                      <a:pt x="1146261" y="60849"/>
                    </a:lnTo>
                    <a:lnTo>
                      <a:pt x="1148026" y="60849"/>
                    </a:lnTo>
                    <a:lnTo>
                      <a:pt x="1148026" y="66140"/>
                    </a:lnTo>
                    <a:close/>
                  </a:path>
                  <a:path w="1148080" h="936625">
                    <a:moveTo>
                      <a:pt x="1148026" y="76721"/>
                    </a:moveTo>
                    <a:lnTo>
                      <a:pt x="1146261" y="76721"/>
                    </a:lnTo>
                    <a:lnTo>
                      <a:pt x="1146261" y="71430"/>
                    </a:lnTo>
                    <a:lnTo>
                      <a:pt x="1148026" y="71430"/>
                    </a:lnTo>
                    <a:lnTo>
                      <a:pt x="1148026" y="76721"/>
                    </a:lnTo>
                    <a:close/>
                  </a:path>
                  <a:path w="1148080" h="936625">
                    <a:moveTo>
                      <a:pt x="1148026" y="87302"/>
                    </a:moveTo>
                    <a:lnTo>
                      <a:pt x="1146261" y="87302"/>
                    </a:lnTo>
                    <a:lnTo>
                      <a:pt x="1146261" y="82011"/>
                    </a:lnTo>
                    <a:lnTo>
                      <a:pt x="1148026" y="82011"/>
                    </a:lnTo>
                    <a:lnTo>
                      <a:pt x="1148026" y="87302"/>
                    </a:lnTo>
                    <a:close/>
                  </a:path>
                  <a:path w="1148080" h="936625">
                    <a:moveTo>
                      <a:pt x="1148026" y="97883"/>
                    </a:moveTo>
                    <a:lnTo>
                      <a:pt x="1146261" y="97883"/>
                    </a:lnTo>
                    <a:lnTo>
                      <a:pt x="1146261" y="92592"/>
                    </a:lnTo>
                    <a:lnTo>
                      <a:pt x="1148026" y="92592"/>
                    </a:lnTo>
                    <a:lnTo>
                      <a:pt x="1148026" y="97883"/>
                    </a:lnTo>
                    <a:close/>
                  </a:path>
                  <a:path w="1148080" h="936625">
                    <a:moveTo>
                      <a:pt x="1148026" y="108464"/>
                    </a:moveTo>
                    <a:lnTo>
                      <a:pt x="1146261" y="108464"/>
                    </a:lnTo>
                    <a:lnTo>
                      <a:pt x="1146261" y="103173"/>
                    </a:lnTo>
                    <a:lnTo>
                      <a:pt x="1148026" y="103173"/>
                    </a:lnTo>
                    <a:lnTo>
                      <a:pt x="1148026" y="108464"/>
                    </a:lnTo>
                    <a:close/>
                  </a:path>
                  <a:path w="1148080" h="936625">
                    <a:moveTo>
                      <a:pt x="1148026" y="119045"/>
                    </a:moveTo>
                    <a:lnTo>
                      <a:pt x="1146261" y="119045"/>
                    </a:lnTo>
                    <a:lnTo>
                      <a:pt x="1146261" y="113754"/>
                    </a:lnTo>
                    <a:lnTo>
                      <a:pt x="1148026" y="113754"/>
                    </a:lnTo>
                    <a:lnTo>
                      <a:pt x="1148026" y="119045"/>
                    </a:lnTo>
                    <a:close/>
                  </a:path>
                  <a:path w="1148080" h="936625">
                    <a:moveTo>
                      <a:pt x="1148026" y="129625"/>
                    </a:moveTo>
                    <a:lnTo>
                      <a:pt x="1146261" y="129625"/>
                    </a:lnTo>
                    <a:lnTo>
                      <a:pt x="1146261" y="124335"/>
                    </a:lnTo>
                    <a:lnTo>
                      <a:pt x="1148026" y="124335"/>
                    </a:lnTo>
                    <a:lnTo>
                      <a:pt x="1148026" y="129625"/>
                    </a:lnTo>
                    <a:close/>
                  </a:path>
                  <a:path w="1148080" h="936625">
                    <a:moveTo>
                      <a:pt x="1148026" y="140207"/>
                    </a:moveTo>
                    <a:lnTo>
                      <a:pt x="1146261" y="140207"/>
                    </a:lnTo>
                    <a:lnTo>
                      <a:pt x="1146261" y="134916"/>
                    </a:lnTo>
                    <a:lnTo>
                      <a:pt x="1148026" y="134916"/>
                    </a:lnTo>
                    <a:lnTo>
                      <a:pt x="1148026" y="140207"/>
                    </a:lnTo>
                    <a:close/>
                  </a:path>
                  <a:path w="1148080" h="936625">
                    <a:moveTo>
                      <a:pt x="1148026" y="150787"/>
                    </a:moveTo>
                    <a:lnTo>
                      <a:pt x="1146261" y="150787"/>
                    </a:lnTo>
                    <a:lnTo>
                      <a:pt x="1146261" y="145498"/>
                    </a:lnTo>
                    <a:lnTo>
                      <a:pt x="1148026" y="145498"/>
                    </a:lnTo>
                    <a:lnTo>
                      <a:pt x="1148026" y="150787"/>
                    </a:lnTo>
                    <a:close/>
                  </a:path>
                  <a:path w="1148080" h="936625">
                    <a:moveTo>
                      <a:pt x="1148026" y="161369"/>
                    </a:moveTo>
                    <a:lnTo>
                      <a:pt x="1146261" y="161369"/>
                    </a:lnTo>
                    <a:lnTo>
                      <a:pt x="1146261" y="156078"/>
                    </a:lnTo>
                    <a:lnTo>
                      <a:pt x="1148026" y="156078"/>
                    </a:lnTo>
                    <a:lnTo>
                      <a:pt x="1148026" y="161369"/>
                    </a:lnTo>
                    <a:close/>
                  </a:path>
                  <a:path w="1148080" h="936625">
                    <a:moveTo>
                      <a:pt x="1148026" y="171949"/>
                    </a:moveTo>
                    <a:lnTo>
                      <a:pt x="1146261" y="171949"/>
                    </a:lnTo>
                    <a:lnTo>
                      <a:pt x="1146261" y="166658"/>
                    </a:lnTo>
                    <a:lnTo>
                      <a:pt x="1148026" y="166658"/>
                    </a:lnTo>
                    <a:lnTo>
                      <a:pt x="1148026" y="171949"/>
                    </a:lnTo>
                    <a:close/>
                  </a:path>
                  <a:path w="1148080" h="936625">
                    <a:moveTo>
                      <a:pt x="1148026" y="182531"/>
                    </a:moveTo>
                    <a:lnTo>
                      <a:pt x="1146261" y="182531"/>
                    </a:lnTo>
                    <a:lnTo>
                      <a:pt x="1146261" y="177240"/>
                    </a:lnTo>
                    <a:lnTo>
                      <a:pt x="1148026" y="177240"/>
                    </a:lnTo>
                    <a:lnTo>
                      <a:pt x="1148026" y="182531"/>
                    </a:lnTo>
                    <a:close/>
                  </a:path>
                  <a:path w="1148080" h="936625">
                    <a:moveTo>
                      <a:pt x="1148026" y="193111"/>
                    </a:moveTo>
                    <a:lnTo>
                      <a:pt x="1146261" y="193111"/>
                    </a:lnTo>
                    <a:lnTo>
                      <a:pt x="1146261" y="187820"/>
                    </a:lnTo>
                    <a:lnTo>
                      <a:pt x="1148026" y="187820"/>
                    </a:lnTo>
                    <a:lnTo>
                      <a:pt x="1148026" y="193111"/>
                    </a:lnTo>
                    <a:close/>
                  </a:path>
                  <a:path w="1148080" h="936625">
                    <a:moveTo>
                      <a:pt x="1148026" y="203692"/>
                    </a:moveTo>
                    <a:lnTo>
                      <a:pt x="1146261" y="203692"/>
                    </a:lnTo>
                    <a:lnTo>
                      <a:pt x="1146261" y="198402"/>
                    </a:lnTo>
                    <a:lnTo>
                      <a:pt x="1148026" y="198402"/>
                    </a:lnTo>
                    <a:lnTo>
                      <a:pt x="1148026" y="203692"/>
                    </a:lnTo>
                    <a:close/>
                  </a:path>
                  <a:path w="1148080" h="936625">
                    <a:moveTo>
                      <a:pt x="1148026" y="214274"/>
                    </a:moveTo>
                    <a:lnTo>
                      <a:pt x="1146261" y="214274"/>
                    </a:lnTo>
                    <a:lnTo>
                      <a:pt x="1146261" y="208983"/>
                    </a:lnTo>
                    <a:lnTo>
                      <a:pt x="1148026" y="208983"/>
                    </a:lnTo>
                    <a:lnTo>
                      <a:pt x="1148026" y="214274"/>
                    </a:lnTo>
                    <a:close/>
                  </a:path>
                  <a:path w="1148080" h="936625">
                    <a:moveTo>
                      <a:pt x="1148026" y="224854"/>
                    </a:moveTo>
                    <a:lnTo>
                      <a:pt x="1146261" y="224854"/>
                    </a:lnTo>
                    <a:lnTo>
                      <a:pt x="1146261" y="219565"/>
                    </a:lnTo>
                    <a:lnTo>
                      <a:pt x="1148026" y="219565"/>
                    </a:lnTo>
                    <a:lnTo>
                      <a:pt x="1148026" y="224854"/>
                    </a:lnTo>
                    <a:close/>
                  </a:path>
                  <a:path w="1148080" h="936625">
                    <a:moveTo>
                      <a:pt x="1148026" y="235436"/>
                    </a:moveTo>
                    <a:lnTo>
                      <a:pt x="1146261" y="235436"/>
                    </a:lnTo>
                    <a:lnTo>
                      <a:pt x="1146261" y="230145"/>
                    </a:lnTo>
                    <a:lnTo>
                      <a:pt x="1148026" y="230145"/>
                    </a:lnTo>
                    <a:lnTo>
                      <a:pt x="1148026" y="235436"/>
                    </a:lnTo>
                    <a:close/>
                  </a:path>
                  <a:path w="1148080" h="936625">
                    <a:moveTo>
                      <a:pt x="1148026" y="246016"/>
                    </a:moveTo>
                    <a:lnTo>
                      <a:pt x="1146261" y="246016"/>
                    </a:lnTo>
                    <a:lnTo>
                      <a:pt x="1146261" y="240725"/>
                    </a:lnTo>
                    <a:lnTo>
                      <a:pt x="1148026" y="240725"/>
                    </a:lnTo>
                    <a:lnTo>
                      <a:pt x="1148026" y="246016"/>
                    </a:lnTo>
                    <a:close/>
                  </a:path>
                  <a:path w="1148080" h="936625">
                    <a:moveTo>
                      <a:pt x="1148026" y="256598"/>
                    </a:moveTo>
                    <a:lnTo>
                      <a:pt x="1146261" y="256598"/>
                    </a:lnTo>
                    <a:lnTo>
                      <a:pt x="1146261" y="251307"/>
                    </a:lnTo>
                    <a:lnTo>
                      <a:pt x="1148026" y="251307"/>
                    </a:lnTo>
                    <a:lnTo>
                      <a:pt x="1148026" y="256598"/>
                    </a:lnTo>
                    <a:close/>
                  </a:path>
                  <a:path w="1148080" h="936625">
                    <a:moveTo>
                      <a:pt x="1148026" y="267178"/>
                    </a:moveTo>
                    <a:lnTo>
                      <a:pt x="1146261" y="267178"/>
                    </a:lnTo>
                    <a:lnTo>
                      <a:pt x="1146261" y="261887"/>
                    </a:lnTo>
                    <a:lnTo>
                      <a:pt x="1148026" y="261887"/>
                    </a:lnTo>
                    <a:lnTo>
                      <a:pt x="1148026" y="267178"/>
                    </a:lnTo>
                    <a:close/>
                  </a:path>
                  <a:path w="1148080" h="936625">
                    <a:moveTo>
                      <a:pt x="1148026" y="277758"/>
                    </a:moveTo>
                    <a:lnTo>
                      <a:pt x="1146261" y="277758"/>
                    </a:lnTo>
                    <a:lnTo>
                      <a:pt x="1146261" y="272469"/>
                    </a:lnTo>
                    <a:lnTo>
                      <a:pt x="1148026" y="272469"/>
                    </a:lnTo>
                    <a:lnTo>
                      <a:pt x="1148026" y="277758"/>
                    </a:lnTo>
                    <a:close/>
                  </a:path>
                  <a:path w="1148080" h="936625">
                    <a:moveTo>
                      <a:pt x="1148026" y="288340"/>
                    </a:moveTo>
                    <a:lnTo>
                      <a:pt x="1146261" y="288340"/>
                    </a:lnTo>
                    <a:lnTo>
                      <a:pt x="1146261" y="283049"/>
                    </a:lnTo>
                    <a:lnTo>
                      <a:pt x="1148026" y="283049"/>
                    </a:lnTo>
                    <a:lnTo>
                      <a:pt x="1148026" y="288340"/>
                    </a:lnTo>
                    <a:close/>
                  </a:path>
                  <a:path w="1148080" h="936625">
                    <a:moveTo>
                      <a:pt x="1148026" y="298920"/>
                    </a:moveTo>
                    <a:lnTo>
                      <a:pt x="1146261" y="298920"/>
                    </a:lnTo>
                    <a:lnTo>
                      <a:pt x="1146261" y="293631"/>
                    </a:lnTo>
                    <a:lnTo>
                      <a:pt x="1148026" y="293631"/>
                    </a:lnTo>
                    <a:lnTo>
                      <a:pt x="1148026" y="298920"/>
                    </a:lnTo>
                    <a:close/>
                  </a:path>
                  <a:path w="1148080" h="936625">
                    <a:moveTo>
                      <a:pt x="1148026" y="309502"/>
                    </a:moveTo>
                    <a:lnTo>
                      <a:pt x="1146261" y="309502"/>
                    </a:lnTo>
                    <a:lnTo>
                      <a:pt x="1146261" y="304211"/>
                    </a:lnTo>
                    <a:lnTo>
                      <a:pt x="1148026" y="304211"/>
                    </a:lnTo>
                    <a:lnTo>
                      <a:pt x="1148026" y="309502"/>
                    </a:lnTo>
                    <a:close/>
                  </a:path>
                  <a:path w="1148080" h="936625">
                    <a:moveTo>
                      <a:pt x="1148026" y="320083"/>
                    </a:moveTo>
                    <a:lnTo>
                      <a:pt x="1146261" y="320083"/>
                    </a:lnTo>
                    <a:lnTo>
                      <a:pt x="1146261" y="314792"/>
                    </a:lnTo>
                    <a:lnTo>
                      <a:pt x="1148026" y="314792"/>
                    </a:lnTo>
                    <a:lnTo>
                      <a:pt x="1148026" y="320083"/>
                    </a:lnTo>
                    <a:close/>
                  </a:path>
                  <a:path w="1148080" h="936625">
                    <a:moveTo>
                      <a:pt x="1148026" y="330665"/>
                    </a:moveTo>
                    <a:lnTo>
                      <a:pt x="1146261" y="330665"/>
                    </a:lnTo>
                    <a:lnTo>
                      <a:pt x="1146261" y="325374"/>
                    </a:lnTo>
                    <a:lnTo>
                      <a:pt x="1148026" y="325374"/>
                    </a:lnTo>
                    <a:lnTo>
                      <a:pt x="1148026" y="330665"/>
                    </a:lnTo>
                    <a:close/>
                  </a:path>
                  <a:path w="1148080" h="936625">
                    <a:moveTo>
                      <a:pt x="1148026" y="341245"/>
                    </a:moveTo>
                    <a:lnTo>
                      <a:pt x="1146261" y="341245"/>
                    </a:lnTo>
                    <a:lnTo>
                      <a:pt x="1146261" y="335954"/>
                    </a:lnTo>
                    <a:lnTo>
                      <a:pt x="1148026" y="335954"/>
                    </a:lnTo>
                    <a:lnTo>
                      <a:pt x="1148026" y="341245"/>
                    </a:lnTo>
                    <a:close/>
                  </a:path>
                  <a:path w="1148080" h="936625">
                    <a:moveTo>
                      <a:pt x="1148026" y="351825"/>
                    </a:moveTo>
                    <a:lnTo>
                      <a:pt x="1146261" y="351825"/>
                    </a:lnTo>
                    <a:lnTo>
                      <a:pt x="1146261" y="346536"/>
                    </a:lnTo>
                    <a:lnTo>
                      <a:pt x="1148026" y="346536"/>
                    </a:lnTo>
                    <a:lnTo>
                      <a:pt x="1148026" y="351825"/>
                    </a:lnTo>
                    <a:close/>
                  </a:path>
                  <a:path w="1148080" h="936625">
                    <a:moveTo>
                      <a:pt x="1148026" y="362407"/>
                    </a:moveTo>
                    <a:lnTo>
                      <a:pt x="1146261" y="362407"/>
                    </a:lnTo>
                    <a:lnTo>
                      <a:pt x="1146261" y="357116"/>
                    </a:lnTo>
                    <a:lnTo>
                      <a:pt x="1148026" y="357116"/>
                    </a:lnTo>
                    <a:lnTo>
                      <a:pt x="1148026" y="362407"/>
                    </a:lnTo>
                    <a:close/>
                  </a:path>
                  <a:path w="1148080" h="936625">
                    <a:moveTo>
                      <a:pt x="1148026" y="372987"/>
                    </a:moveTo>
                    <a:lnTo>
                      <a:pt x="1146261" y="372987"/>
                    </a:lnTo>
                    <a:lnTo>
                      <a:pt x="1146261" y="367698"/>
                    </a:lnTo>
                    <a:lnTo>
                      <a:pt x="1148026" y="367698"/>
                    </a:lnTo>
                    <a:lnTo>
                      <a:pt x="1148026" y="372987"/>
                    </a:lnTo>
                    <a:close/>
                  </a:path>
                  <a:path w="1148080" h="936625">
                    <a:moveTo>
                      <a:pt x="1148026" y="383569"/>
                    </a:moveTo>
                    <a:lnTo>
                      <a:pt x="1146261" y="383569"/>
                    </a:lnTo>
                    <a:lnTo>
                      <a:pt x="1146261" y="378278"/>
                    </a:lnTo>
                    <a:lnTo>
                      <a:pt x="1148026" y="378278"/>
                    </a:lnTo>
                    <a:lnTo>
                      <a:pt x="1148026" y="383569"/>
                    </a:lnTo>
                    <a:close/>
                  </a:path>
                  <a:path w="1148080" h="936625">
                    <a:moveTo>
                      <a:pt x="1148026" y="394149"/>
                    </a:moveTo>
                    <a:lnTo>
                      <a:pt x="1146261" y="394149"/>
                    </a:lnTo>
                    <a:lnTo>
                      <a:pt x="1146261" y="388858"/>
                    </a:lnTo>
                    <a:lnTo>
                      <a:pt x="1148026" y="388858"/>
                    </a:lnTo>
                    <a:lnTo>
                      <a:pt x="1148026" y="394149"/>
                    </a:lnTo>
                    <a:close/>
                  </a:path>
                  <a:path w="1148080" h="936625">
                    <a:moveTo>
                      <a:pt x="1148026" y="404731"/>
                    </a:moveTo>
                    <a:lnTo>
                      <a:pt x="1146261" y="404731"/>
                    </a:lnTo>
                    <a:lnTo>
                      <a:pt x="1146261" y="399440"/>
                    </a:lnTo>
                    <a:lnTo>
                      <a:pt x="1148026" y="399440"/>
                    </a:lnTo>
                    <a:lnTo>
                      <a:pt x="1148026" y="404731"/>
                    </a:lnTo>
                    <a:close/>
                  </a:path>
                  <a:path w="1148080" h="936625">
                    <a:moveTo>
                      <a:pt x="1148026" y="415311"/>
                    </a:moveTo>
                    <a:lnTo>
                      <a:pt x="1146261" y="415311"/>
                    </a:lnTo>
                    <a:lnTo>
                      <a:pt x="1146261" y="410020"/>
                    </a:lnTo>
                    <a:lnTo>
                      <a:pt x="1148026" y="410020"/>
                    </a:lnTo>
                    <a:lnTo>
                      <a:pt x="1148026" y="415311"/>
                    </a:lnTo>
                    <a:close/>
                  </a:path>
                  <a:path w="1148080" h="936625">
                    <a:moveTo>
                      <a:pt x="1148026" y="425892"/>
                    </a:moveTo>
                    <a:lnTo>
                      <a:pt x="1146261" y="425892"/>
                    </a:lnTo>
                    <a:lnTo>
                      <a:pt x="1146261" y="420602"/>
                    </a:lnTo>
                    <a:lnTo>
                      <a:pt x="1148026" y="420602"/>
                    </a:lnTo>
                    <a:lnTo>
                      <a:pt x="1148026" y="425892"/>
                    </a:lnTo>
                    <a:close/>
                  </a:path>
                  <a:path w="1148080" h="936625">
                    <a:moveTo>
                      <a:pt x="1148026" y="436474"/>
                    </a:moveTo>
                    <a:lnTo>
                      <a:pt x="1146261" y="436474"/>
                    </a:lnTo>
                    <a:lnTo>
                      <a:pt x="1146261" y="431183"/>
                    </a:lnTo>
                    <a:lnTo>
                      <a:pt x="1148026" y="431183"/>
                    </a:lnTo>
                    <a:lnTo>
                      <a:pt x="1148026" y="436474"/>
                    </a:lnTo>
                    <a:close/>
                  </a:path>
                  <a:path w="1148080" h="936625">
                    <a:moveTo>
                      <a:pt x="1148026" y="447054"/>
                    </a:moveTo>
                    <a:lnTo>
                      <a:pt x="1146261" y="447054"/>
                    </a:lnTo>
                    <a:lnTo>
                      <a:pt x="1146261" y="441765"/>
                    </a:lnTo>
                    <a:lnTo>
                      <a:pt x="1148026" y="441765"/>
                    </a:lnTo>
                    <a:lnTo>
                      <a:pt x="1148026" y="447054"/>
                    </a:lnTo>
                    <a:close/>
                  </a:path>
                  <a:path w="1148080" h="936625">
                    <a:moveTo>
                      <a:pt x="1148026" y="457636"/>
                    </a:moveTo>
                    <a:lnTo>
                      <a:pt x="1146261" y="457636"/>
                    </a:lnTo>
                    <a:lnTo>
                      <a:pt x="1146261" y="452345"/>
                    </a:lnTo>
                    <a:lnTo>
                      <a:pt x="1148026" y="452345"/>
                    </a:lnTo>
                    <a:lnTo>
                      <a:pt x="1148026" y="457636"/>
                    </a:lnTo>
                    <a:close/>
                  </a:path>
                  <a:path w="1148080" h="936625">
                    <a:moveTo>
                      <a:pt x="1148026" y="468216"/>
                    </a:moveTo>
                    <a:lnTo>
                      <a:pt x="1146261" y="468216"/>
                    </a:lnTo>
                    <a:lnTo>
                      <a:pt x="1146261" y="462925"/>
                    </a:lnTo>
                    <a:lnTo>
                      <a:pt x="1148026" y="462925"/>
                    </a:lnTo>
                    <a:lnTo>
                      <a:pt x="1148026" y="468216"/>
                    </a:lnTo>
                    <a:close/>
                  </a:path>
                  <a:path w="1148080" h="936625">
                    <a:moveTo>
                      <a:pt x="1148026" y="478798"/>
                    </a:moveTo>
                    <a:lnTo>
                      <a:pt x="1146261" y="478798"/>
                    </a:lnTo>
                    <a:lnTo>
                      <a:pt x="1146261" y="473507"/>
                    </a:lnTo>
                    <a:lnTo>
                      <a:pt x="1148026" y="473507"/>
                    </a:lnTo>
                    <a:lnTo>
                      <a:pt x="1148026" y="478798"/>
                    </a:lnTo>
                    <a:close/>
                  </a:path>
                  <a:path w="1148080" h="936625">
                    <a:moveTo>
                      <a:pt x="1148026" y="489378"/>
                    </a:moveTo>
                    <a:lnTo>
                      <a:pt x="1146261" y="489378"/>
                    </a:lnTo>
                    <a:lnTo>
                      <a:pt x="1146261" y="484087"/>
                    </a:lnTo>
                    <a:lnTo>
                      <a:pt x="1148026" y="484087"/>
                    </a:lnTo>
                    <a:lnTo>
                      <a:pt x="1148026" y="489378"/>
                    </a:lnTo>
                    <a:close/>
                  </a:path>
                  <a:path w="1148080" h="936625">
                    <a:moveTo>
                      <a:pt x="1148026" y="499958"/>
                    </a:moveTo>
                    <a:lnTo>
                      <a:pt x="1146261" y="499958"/>
                    </a:lnTo>
                    <a:lnTo>
                      <a:pt x="1146261" y="494669"/>
                    </a:lnTo>
                    <a:lnTo>
                      <a:pt x="1148026" y="494669"/>
                    </a:lnTo>
                    <a:lnTo>
                      <a:pt x="1148026" y="499958"/>
                    </a:lnTo>
                    <a:close/>
                  </a:path>
                  <a:path w="1148080" h="936625">
                    <a:moveTo>
                      <a:pt x="1148026" y="510540"/>
                    </a:moveTo>
                    <a:lnTo>
                      <a:pt x="1146261" y="510540"/>
                    </a:lnTo>
                    <a:lnTo>
                      <a:pt x="1146261" y="505249"/>
                    </a:lnTo>
                    <a:lnTo>
                      <a:pt x="1148026" y="505249"/>
                    </a:lnTo>
                    <a:lnTo>
                      <a:pt x="1148026" y="510540"/>
                    </a:lnTo>
                    <a:close/>
                  </a:path>
                  <a:path w="1148080" h="936625">
                    <a:moveTo>
                      <a:pt x="1148026" y="521120"/>
                    </a:moveTo>
                    <a:lnTo>
                      <a:pt x="1146261" y="521120"/>
                    </a:lnTo>
                    <a:lnTo>
                      <a:pt x="1146261" y="515831"/>
                    </a:lnTo>
                    <a:lnTo>
                      <a:pt x="1148026" y="515831"/>
                    </a:lnTo>
                    <a:lnTo>
                      <a:pt x="1148026" y="521120"/>
                    </a:lnTo>
                    <a:close/>
                  </a:path>
                  <a:path w="1148080" h="936625">
                    <a:moveTo>
                      <a:pt x="1148026" y="531702"/>
                    </a:moveTo>
                    <a:lnTo>
                      <a:pt x="1146261" y="531702"/>
                    </a:lnTo>
                    <a:lnTo>
                      <a:pt x="1146261" y="526411"/>
                    </a:lnTo>
                    <a:lnTo>
                      <a:pt x="1148026" y="526411"/>
                    </a:lnTo>
                    <a:lnTo>
                      <a:pt x="1148026" y="531702"/>
                    </a:lnTo>
                    <a:close/>
                  </a:path>
                  <a:path w="1148080" h="936625">
                    <a:moveTo>
                      <a:pt x="1148026" y="542283"/>
                    </a:moveTo>
                    <a:lnTo>
                      <a:pt x="1146261" y="542283"/>
                    </a:lnTo>
                    <a:lnTo>
                      <a:pt x="1146261" y="536992"/>
                    </a:lnTo>
                    <a:lnTo>
                      <a:pt x="1148026" y="536992"/>
                    </a:lnTo>
                    <a:lnTo>
                      <a:pt x="1148026" y="542283"/>
                    </a:lnTo>
                    <a:close/>
                  </a:path>
                  <a:path w="1148080" h="936625">
                    <a:moveTo>
                      <a:pt x="1148026" y="552865"/>
                    </a:moveTo>
                    <a:lnTo>
                      <a:pt x="1146261" y="552865"/>
                    </a:lnTo>
                    <a:lnTo>
                      <a:pt x="1146261" y="547574"/>
                    </a:lnTo>
                    <a:lnTo>
                      <a:pt x="1148026" y="547574"/>
                    </a:lnTo>
                    <a:lnTo>
                      <a:pt x="1148026" y="552865"/>
                    </a:lnTo>
                    <a:close/>
                  </a:path>
                  <a:path w="1148080" h="936625">
                    <a:moveTo>
                      <a:pt x="1148026" y="563445"/>
                    </a:moveTo>
                    <a:lnTo>
                      <a:pt x="1146261" y="563445"/>
                    </a:lnTo>
                    <a:lnTo>
                      <a:pt x="1146261" y="558154"/>
                    </a:lnTo>
                    <a:lnTo>
                      <a:pt x="1148026" y="558154"/>
                    </a:lnTo>
                    <a:lnTo>
                      <a:pt x="1148026" y="563445"/>
                    </a:lnTo>
                    <a:close/>
                  </a:path>
                  <a:path w="1148080" h="936625">
                    <a:moveTo>
                      <a:pt x="1148026" y="574025"/>
                    </a:moveTo>
                    <a:lnTo>
                      <a:pt x="1146261" y="574025"/>
                    </a:lnTo>
                    <a:lnTo>
                      <a:pt x="1146261" y="568736"/>
                    </a:lnTo>
                    <a:lnTo>
                      <a:pt x="1148026" y="568736"/>
                    </a:lnTo>
                    <a:lnTo>
                      <a:pt x="1148026" y="574025"/>
                    </a:lnTo>
                    <a:close/>
                  </a:path>
                  <a:path w="1148080" h="936625">
                    <a:moveTo>
                      <a:pt x="1148026" y="584607"/>
                    </a:moveTo>
                    <a:lnTo>
                      <a:pt x="1146261" y="584607"/>
                    </a:lnTo>
                    <a:lnTo>
                      <a:pt x="1146261" y="579316"/>
                    </a:lnTo>
                    <a:lnTo>
                      <a:pt x="1148026" y="579316"/>
                    </a:lnTo>
                    <a:lnTo>
                      <a:pt x="1148026" y="584607"/>
                    </a:lnTo>
                    <a:close/>
                  </a:path>
                  <a:path w="1148080" h="936625">
                    <a:moveTo>
                      <a:pt x="1148026" y="595187"/>
                    </a:moveTo>
                    <a:lnTo>
                      <a:pt x="1146261" y="595187"/>
                    </a:lnTo>
                    <a:lnTo>
                      <a:pt x="1146261" y="589898"/>
                    </a:lnTo>
                    <a:lnTo>
                      <a:pt x="1148026" y="589898"/>
                    </a:lnTo>
                    <a:lnTo>
                      <a:pt x="1148026" y="595187"/>
                    </a:lnTo>
                    <a:close/>
                  </a:path>
                  <a:path w="1148080" h="936625">
                    <a:moveTo>
                      <a:pt x="1148026" y="605769"/>
                    </a:moveTo>
                    <a:lnTo>
                      <a:pt x="1146261" y="605769"/>
                    </a:lnTo>
                    <a:lnTo>
                      <a:pt x="1146261" y="600478"/>
                    </a:lnTo>
                    <a:lnTo>
                      <a:pt x="1148026" y="600478"/>
                    </a:lnTo>
                    <a:lnTo>
                      <a:pt x="1148026" y="605769"/>
                    </a:lnTo>
                    <a:close/>
                  </a:path>
                  <a:path w="1148080" h="936625">
                    <a:moveTo>
                      <a:pt x="1148026" y="616349"/>
                    </a:moveTo>
                    <a:lnTo>
                      <a:pt x="1146261" y="616349"/>
                    </a:lnTo>
                    <a:lnTo>
                      <a:pt x="1146261" y="611058"/>
                    </a:lnTo>
                    <a:lnTo>
                      <a:pt x="1148026" y="611058"/>
                    </a:lnTo>
                    <a:lnTo>
                      <a:pt x="1148026" y="616349"/>
                    </a:lnTo>
                    <a:close/>
                  </a:path>
                  <a:path w="1148080" h="936625">
                    <a:moveTo>
                      <a:pt x="1148026" y="626931"/>
                    </a:moveTo>
                    <a:lnTo>
                      <a:pt x="1146261" y="626931"/>
                    </a:lnTo>
                    <a:lnTo>
                      <a:pt x="1146261" y="621640"/>
                    </a:lnTo>
                    <a:lnTo>
                      <a:pt x="1148026" y="621640"/>
                    </a:lnTo>
                    <a:lnTo>
                      <a:pt x="1148026" y="626931"/>
                    </a:lnTo>
                    <a:close/>
                  </a:path>
                  <a:path w="1148080" h="936625">
                    <a:moveTo>
                      <a:pt x="1148026" y="637511"/>
                    </a:moveTo>
                    <a:lnTo>
                      <a:pt x="1146261" y="637511"/>
                    </a:lnTo>
                    <a:lnTo>
                      <a:pt x="1146261" y="632220"/>
                    </a:lnTo>
                    <a:lnTo>
                      <a:pt x="1148026" y="632220"/>
                    </a:lnTo>
                    <a:lnTo>
                      <a:pt x="1148026" y="637511"/>
                    </a:lnTo>
                    <a:close/>
                  </a:path>
                  <a:path w="1148080" h="936625">
                    <a:moveTo>
                      <a:pt x="1148026" y="648092"/>
                    </a:moveTo>
                    <a:lnTo>
                      <a:pt x="1146261" y="648092"/>
                    </a:lnTo>
                    <a:lnTo>
                      <a:pt x="1146261" y="642802"/>
                    </a:lnTo>
                    <a:lnTo>
                      <a:pt x="1148026" y="642802"/>
                    </a:lnTo>
                    <a:lnTo>
                      <a:pt x="1148026" y="648092"/>
                    </a:lnTo>
                    <a:close/>
                  </a:path>
                  <a:path w="1148080" h="936625">
                    <a:moveTo>
                      <a:pt x="1148026" y="658674"/>
                    </a:moveTo>
                    <a:lnTo>
                      <a:pt x="1146261" y="658674"/>
                    </a:lnTo>
                    <a:lnTo>
                      <a:pt x="1146261" y="653383"/>
                    </a:lnTo>
                    <a:lnTo>
                      <a:pt x="1148026" y="653383"/>
                    </a:lnTo>
                    <a:lnTo>
                      <a:pt x="1148026" y="658674"/>
                    </a:lnTo>
                    <a:close/>
                  </a:path>
                  <a:path w="1148080" h="936625">
                    <a:moveTo>
                      <a:pt x="1148026" y="669254"/>
                    </a:moveTo>
                    <a:lnTo>
                      <a:pt x="1146261" y="669254"/>
                    </a:lnTo>
                    <a:lnTo>
                      <a:pt x="1146261" y="663965"/>
                    </a:lnTo>
                    <a:lnTo>
                      <a:pt x="1148026" y="663965"/>
                    </a:lnTo>
                    <a:lnTo>
                      <a:pt x="1148026" y="669254"/>
                    </a:lnTo>
                    <a:close/>
                  </a:path>
                  <a:path w="1148080" h="936625">
                    <a:moveTo>
                      <a:pt x="1148026" y="679836"/>
                    </a:moveTo>
                    <a:lnTo>
                      <a:pt x="1146261" y="679836"/>
                    </a:lnTo>
                    <a:lnTo>
                      <a:pt x="1146261" y="674545"/>
                    </a:lnTo>
                    <a:lnTo>
                      <a:pt x="1148026" y="674545"/>
                    </a:lnTo>
                    <a:lnTo>
                      <a:pt x="1148026" y="679836"/>
                    </a:lnTo>
                    <a:close/>
                  </a:path>
                  <a:path w="1148080" h="936625">
                    <a:moveTo>
                      <a:pt x="1148026" y="690416"/>
                    </a:moveTo>
                    <a:lnTo>
                      <a:pt x="1146261" y="690416"/>
                    </a:lnTo>
                    <a:lnTo>
                      <a:pt x="1146261" y="685125"/>
                    </a:lnTo>
                    <a:lnTo>
                      <a:pt x="1148026" y="685125"/>
                    </a:lnTo>
                    <a:lnTo>
                      <a:pt x="1148026" y="690416"/>
                    </a:lnTo>
                    <a:close/>
                  </a:path>
                  <a:path w="1148080" h="936625">
                    <a:moveTo>
                      <a:pt x="1148026" y="700998"/>
                    </a:moveTo>
                    <a:lnTo>
                      <a:pt x="1146261" y="700998"/>
                    </a:lnTo>
                    <a:lnTo>
                      <a:pt x="1146261" y="695707"/>
                    </a:lnTo>
                    <a:lnTo>
                      <a:pt x="1148026" y="695707"/>
                    </a:lnTo>
                    <a:lnTo>
                      <a:pt x="1148026" y="700998"/>
                    </a:lnTo>
                    <a:close/>
                  </a:path>
                  <a:path w="1148080" h="936625">
                    <a:moveTo>
                      <a:pt x="1148026" y="711578"/>
                    </a:moveTo>
                    <a:lnTo>
                      <a:pt x="1146261" y="711578"/>
                    </a:lnTo>
                    <a:lnTo>
                      <a:pt x="1146261" y="706287"/>
                    </a:lnTo>
                    <a:lnTo>
                      <a:pt x="1148026" y="706287"/>
                    </a:lnTo>
                    <a:lnTo>
                      <a:pt x="1148026" y="711578"/>
                    </a:lnTo>
                    <a:close/>
                  </a:path>
                  <a:path w="1148080" h="936625">
                    <a:moveTo>
                      <a:pt x="1148026" y="722158"/>
                    </a:moveTo>
                    <a:lnTo>
                      <a:pt x="1146261" y="722158"/>
                    </a:lnTo>
                    <a:lnTo>
                      <a:pt x="1146261" y="716869"/>
                    </a:lnTo>
                    <a:lnTo>
                      <a:pt x="1148026" y="716869"/>
                    </a:lnTo>
                    <a:lnTo>
                      <a:pt x="1148026" y="722158"/>
                    </a:lnTo>
                    <a:close/>
                  </a:path>
                  <a:path w="1148080" h="936625">
                    <a:moveTo>
                      <a:pt x="1148026" y="732740"/>
                    </a:moveTo>
                    <a:lnTo>
                      <a:pt x="1146261" y="732740"/>
                    </a:lnTo>
                    <a:lnTo>
                      <a:pt x="1146261" y="727449"/>
                    </a:lnTo>
                    <a:lnTo>
                      <a:pt x="1148026" y="727449"/>
                    </a:lnTo>
                    <a:lnTo>
                      <a:pt x="1148026" y="732740"/>
                    </a:lnTo>
                    <a:close/>
                  </a:path>
                  <a:path w="1148080" h="936625">
                    <a:moveTo>
                      <a:pt x="1148026" y="743320"/>
                    </a:moveTo>
                    <a:lnTo>
                      <a:pt x="1146261" y="743320"/>
                    </a:lnTo>
                    <a:lnTo>
                      <a:pt x="1146261" y="738031"/>
                    </a:lnTo>
                    <a:lnTo>
                      <a:pt x="1148026" y="738031"/>
                    </a:lnTo>
                    <a:lnTo>
                      <a:pt x="1148026" y="743320"/>
                    </a:lnTo>
                    <a:close/>
                  </a:path>
                  <a:path w="1148080" h="936625">
                    <a:moveTo>
                      <a:pt x="1148026" y="753902"/>
                    </a:moveTo>
                    <a:lnTo>
                      <a:pt x="1146261" y="753902"/>
                    </a:lnTo>
                    <a:lnTo>
                      <a:pt x="1146261" y="748611"/>
                    </a:lnTo>
                    <a:lnTo>
                      <a:pt x="1148026" y="748611"/>
                    </a:lnTo>
                    <a:lnTo>
                      <a:pt x="1148026" y="753902"/>
                    </a:lnTo>
                    <a:close/>
                  </a:path>
                  <a:path w="1148080" h="936625">
                    <a:moveTo>
                      <a:pt x="1148026" y="764483"/>
                    </a:moveTo>
                    <a:lnTo>
                      <a:pt x="1146261" y="764483"/>
                    </a:lnTo>
                    <a:lnTo>
                      <a:pt x="1146261" y="759192"/>
                    </a:lnTo>
                    <a:lnTo>
                      <a:pt x="1148026" y="759192"/>
                    </a:lnTo>
                    <a:lnTo>
                      <a:pt x="1148026" y="764483"/>
                    </a:lnTo>
                    <a:close/>
                  </a:path>
                  <a:path w="1148080" h="936625">
                    <a:moveTo>
                      <a:pt x="1148026" y="775065"/>
                    </a:moveTo>
                    <a:lnTo>
                      <a:pt x="1146261" y="775065"/>
                    </a:lnTo>
                    <a:lnTo>
                      <a:pt x="1146261" y="769774"/>
                    </a:lnTo>
                    <a:lnTo>
                      <a:pt x="1148026" y="769774"/>
                    </a:lnTo>
                    <a:lnTo>
                      <a:pt x="1148026" y="775065"/>
                    </a:lnTo>
                    <a:close/>
                  </a:path>
                  <a:path w="1148080" h="936625">
                    <a:moveTo>
                      <a:pt x="1148026" y="785645"/>
                    </a:moveTo>
                    <a:lnTo>
                      <a:pt x="1146261" y="785645"/>
                    </a:lnTo>
                    <a:lnTo>
                      <a:pt x="1146261" y="780354"/>
                    </a:lnTo>
                    <a:lnTo>
                      <a:pt x="1148026" y="780354"/>
                    </a:lnTo>
                    <a:lnTo>
                      <a:pt x="1148026" y="785645"/>
                    </a:lnTo>
                    <a:close/>
                  </a:path>
                  <a:path w="1148080" h="936625">
                    <a:moveTo>
                      <a:pt x="1148026" y="796227"/>
                    </a:moveTo>
                    <a:lnTo>
                      <a:pt x="1146261" y="796227"/>
                    </a:lnTo>
                    <a:lnTo>
                      <a:pt x="1146261" y="790936"/>
                    </a:lnTo>
                    <a:lnTo>
                      <a:pt x="1148026" y="790936"/>
                    </a:lnTo>
                    <a:lnTo>
                      <a:pt x="1148026" y="796227"/>
                    </a:lnTo>
                    <a:close/>
                  </a:path>
                  <a:path w="1148080" h="936625">
                    <a:moveTo>
                      <a:pt x="1148026" y="806807"/>
                    </a:moveTo>
                    <a:lnTo>
                      <a:pt x="1146261" y="806807"/>
                    </a:lnTo>
                    <a:lnTo>
                      <a:pt x="1146261" y="801516"/>
                    </a:lnTo>
                    <a:lnTo>
                      <a:pt x="1148026" y="801516"/>
                    </a:lnTo>
                    <a:lnTo>
                      <a:pt x="1148026" y="806807"/>
                    </a:lnTo>
                    <a:close/>
                  </a:path>
                  <a:path w="1148080" h="936625">
                    <a:moveTo>
                      <a:pt x="1148026" y="817387"/>
                    </a:moveTo>
                    <a:lnTo>
                      <a:pt x="1146261" y="817387"/>
                    </a:lnTo>
                    <a:lnTo>
                      <a:pt x="1146261" y="812098"/>
                    </a:lnTo>
                    <a:lnTo>
                      <a:pt x="1148026" y="812098"/>
                    </a:lnTo>
                    <a:lnTo>
                      <a:pt x="1148026" y="817387"/>
                    </a:lnTo>
                    <a:close/>
                  </a:path>
                  <a:path w="1148080" h="936625">
                    <a:moveTo>
                      <a:pt x="1148026" y="827969"/>
                    </a:moveTo>
                    <a:lnTo>
                      <a:pt x="1146261" y="827969"/>
                    </a:lnTo>
                    <a:lnTo>
                      <a:pt x="1146261" y="822678"/>
                    </a:lnTo>
                    <a:lnTo>
                      <a:pt x="1148026" y="822678"/>
                    </a:lnTo>
                    <a:lnTo>
                      <a:pt x="1148026" y="827969"/>
                    </a:lnTo>
                    <a:close/>
                  </a:path>
                  <a:path w="1148080" h="936625">
                    <a:moveTo>
                      <a:pt x="1148026" y="838549"/>
                    </a:moveTo>
                    <a:lnTo>
                      <a:pt x="1146261" y="838549"/>
                    </a:lnTo>
                    <a:lnTo>
                      <a:pt x="1146261" y="833260"/>
                    </a:lnTo>
                    <a:lnTo>
                      <a:pt x="1148026" y="833260"/>
                    </a:lnTo>
                    <a:lnTo>
                      <a:pt x="1148026" y="838549"/>
                    </a:lnTo>
                    <a:close/>
                  </a:path>
                  <a:path w="1148080" h="936625">
                    <a:moveTo>
                      <a:pt x="1148026" y="849131"/>
                    </a:moveTo>
                    <a:lnTo>
                      <a:pt x="1146261" y="849131"/>
                    </a:lnTo>
                    <a:lnTo>
                      <a:pt x="1146261" y="843840"/>
                    </a:lnTo>
                    <a:lnTo>
                      <a:pt x="1148026" y="843840"/>
                    </a:lnTo>
                    <a:lnTo>
                      <a:pt x="1148026" y="849131"/>
                    </a:lnTo>
                    <a:close/>
                  </a:path>
                  <a:path w="1148080" h="936625">
                    <a:moveTo>
                      <a:pt x="1148026" y="859711"/>
                    </a:moveTo>
                    <a:lnTo>
                      <a:pt x="1146261" y="859711"/>
                    </a:lnTo>
                    <a:lnTo>
                      <a:pt x="1146261" y="854420"/>
                    </a:lnTo>
                    <a:lnTo>
                      <a:pt x="1148026" y="854420"/>
                    </a:lnTo>
                    <a:lnTo>
                      <a:pt x="1148026" y="859711"/>
                    </a:lnTo>
                    <a:close/>
                  </a:path>
                  <a:path w="1148080" h="936625">
                    <a:moveTo>
                      <a:pt x="1148026" y="870293"/>
                    </a:moveTo>
                    <a:lnTo>
                      <a:pt x="1146261" y="870293"/>
                    </a:lnTo>
                    <a:lnTo>
                      <a:pt x="1146261" y="865002"/>
                    </a:lnTo>
                    <a:lnTo>
                      <a:pt x="1148026" y="865002"/>
                    </a:lnTo>
                    <a:lnTo>
                      <a:pt x="1148026" y="870293"/>
                    </a:lnTo>
                    <a:close/>
                  </a:path>
                  <a:path w="1148080" h="936625">
                    <a:moveTo>
                      <a:pt x="1148026" y="880874"/>
                    </a:moveTo>
                    <a:lnTo>
                      <a:pt x="1146261" y="880874"/>
                    </a:lnTo>
                    <a:lnTo>
                      <a:pt x="1146261" y="875583"/>
                    </a:lnTo>
                    <a:lnTo>
                      <a:pt x="1148026" y="875583"/>
                    </a:lnTo>
                    <a:lnTo>
                      <a:pt x="1148026" y="880874"/>
                    </a:lnTo>
                    <a:close/>
                  </a:path>
                  <a:path w="1148080" h="936625">
                    <a:moveTo>
                      <a:pt x="1148026" y="891454"/>
                    </a:moveTo>
                    <a:lnTo>
                      <a:pt x="1146261" y="891454"/>
                    </a:lnTo>
                    <a:lnTo>
                      <a:pt x="1146261" y="886165"/>
                    </a:lnTo>
                    <a:lnTo>
                      <a:pt x="1148026" y="886165"/>
                    </a:lnTo>
                    <a:lnTo>
                      <a:pt x="1148026" y="891454"/>
                    </a:lnTo>
                    <a:close/>
                  </a:path>
                  <a:path w="1148080" h="936625">
                    <a:moveTo>
                      <a:pt x="1148026" y="902036"/>
                    </a:moveTo>
                    <a:lnTo>
                      <a:pt x="1146261" y="902036"/>
                    </a:lnTo>
                    <a:lnTo>
                      <a:pt x="1146261" y="896745"/>
                    </a:lnTo>
                    <a:lnTo>
                      <a:pt x="1148026" y="896745"/>
                    </a:lnTo>
                    <a:lnTo>
                      <a:pt x="1148026" y="902036"/>
                    </a:lnTo>
                    <a:close/>
                  </a:path>
                  <a:path w="1148080" h="936625">
                    <a:moveTo>
                      <a:pt x="1148026" y="912616"/>
                    </a:moveTo>
                    <a:lnTo>
                      <a:pt x="1146261" y="912616"/>
                    </a:lnTo>
                    <a:lnTo>
                      <a:pt x="1146261" y="907327"/>
                    </a:lnTo>
                    <a:lnTo>
                      <a:pt x="1148026" y="907327"/>
                    </a:lnTo>
                    <a:lnTo>
                      <a:pt x="1148026" y="912616"/>
                    </a:lnTo>
                    <a:close/>
                  </a:path>
                  <a:path w="1148080" h="936625">
                    <a:moveTo>
                      <a:pt x="1148026" y="923198"/>
                    </a:moveTo>
                    <a:lnTo>
                      <a:pt x="1146261" y="923198"/>
                    </a:lnTo>
                    <a:lnTo>
                      <a:pt x="1146261" y="917907"/>
                    </a:lnTo>
                    <a:lnTo>
                      <a:pt x="1148026" y="917907"/>
                    </a:lnTo>
                    <a:lnTo>
                      <a:pt x="1148026" y="923198"/>
                    </a:lnTo>
                    <a:close/>
                  </a:path>
                  <a:path w="1148080" h="936625">
                    <a:moveTo>
                      <a:pt x="1148026" y="933778"/>
                    </a:moveTo>
                    <a:lnTo>
                      <a:pt x="1146261" y="933778"/>
                    </a:lnTo>
                    <a:lnTo>
                      <a:pt x="1146261" y="928487"/>
                    </a:lnTo>
                    <a:lnTo>
                      <a:pt x="1148026" y="928487"/>
                    </a:lnTo>
                    <a:lnTo>
                      <a:pt x="1148026" y="933778"/>
                    </a:lnTo>
                    <a:close/>
                  </a:path>
                  <a:path w="1148080" h="936625">
                    <a:moveTo>
                      <a:pt x="1143614" y="936422"/>
                    </a:moveTo>
                    <a:lnTo>
                      <a:pt x="1138323" y="936422"/>
                    </a:lnTo>
                    <a:lnTo>
                      <a:pt x="1138323" y="934657"/>
                    </a:lnTo>
                    <a:lnTo>
                      <a:pt x="1143614" y="934657"/>
                    </a:lnTo>
                    <a:lnTo>
                      <a:pt x="1143614" y="936422"/>
                    </a:lnTo>
                    <a:close/>
                  </a:path>
                  <a:path w="1148080" h="936625">
                    <a:moveTo>
                      <a:pt x="1133033" y="936422"/>
                    </a:moveTo>
                    <a:lnTo>
                      <a:pt x="1127742" y="936422"/>
                    </a:lnTo>
                    <a:lnTo>
                      <a:pt x="1127742" y="934657"/>
                    </a:lnTo>
                    <a:lnTo>
                      <a:pt x="1133033" y="934657"/>
                    </a:lnTo>
                    <a:lnTo>
                      <a:pt x="1133033" y="936422"/>
                    </a:lnTo>
                    <a:close/>
                  </a:path>
                  <a:path w="1148080" h="936625">
                    <a:moveTo>
                      <a:pt x="1122451" y="936422"/>
                    </a:moveTo>
                    <a:lnTo>
                      <a:pt x="1117162" y="936422"/>
                    </a:lnTo>
                    <a:lnTo>
                      <a:pt x="1117162" y="934657"/>
                    </a:lnTo>
                    <a:lnTo>
                      <a:pt x="1122451" y="934657"/>
                    </a:lnTo>
                    <a:lnTo>
                      <a:pt x="1122451" y="936422"/>
                    </a:lnTo>
                    <a:close/>
                  </a:path>
                  <a:path w="1148080" h="936625">
                    <a:moveTo>
                      <a:pt x="1111871" y="936422"/>
                    </a:moveTo>
                    <a:lnTo>
                      <a:pt x="1106580" y="936422"/>
                    </a:lnTo>
                    <a:lnTo>
                      <a:pt x="1106580" y="934657"/>
                    </a:lnTo>
                    <a:lnTo>
                      <a:pt x="1111871" y="934657"/>
                    </a:lnTo>
                    <a:lnTo>
                      <a:pt x="1111871" y="936422"/>
                    </a:lnTo>
                    <a:close/>
                  </a:path>
                  <a:path w="1148080" h="936625">
                    <a:moveTo>
                      <a:pt x="1101289" y="936422"/>
                    </a:moveTo>
                    <a:lnTo>
                      <a:pt x="1096000" y="936422"/>
                    </a:lnTo>
                    <a:lnTo>
                      <a:pt x="1096000" y="934657"/>
                    </a:lnTo>
                    <a:lnTo>
                      <a:pt x="1101289" y="934657"/>
                    </a:lnTo>
                    <a:lnTo>
                      <a:pt x="1101289" y="936422"/>
                    </a:lnTo>
                    <a:close/>
                  </a:path>
                  <a:path w="1148080" h="936625">
                    <a:moveTo>
                      <a:pt x="1090709" y="936422"/>
                    </a:moveTo>
                    <a:lnTo>
                      <a:pt x="1085418" y="936422"/>
                    </a:lnTo>
                    <a:lnTo>
                      <a:pt x="1085418" y="934657"/>
                    </a:lnTo>
                    <a:lnTo>
                      <a:pt x="1090709" y="934657"/>
                    </a:lnTo>
                    <a:lnTo>
                      <a:pt x="1090709" y="936422"/>
                    </a:lnTo>
                    <a:close/>
                  </a:path>
                  <a:path w="1148080" h="936625">
                    <a:moveTo>
                      <a:pt x="1080129" y="936422"/>
                    </a:moveTo>
                    <a:lnTo>
                      <a:pt x="1074838" y="936422"/>
                    </a:lnTo>
                    <a:lnTo>
                      <a:pt x="1074838" y="934657"/>
                    </a:lnTo>
                    <a:lnTo>
                      <a:pt x="1080129" y="934657"/>
                    </a:lnTo>
                    <a:lnTo>
                      <a:pt x="1080129" y="936422"/>
                    </a:lnTo>
                    <a:close/>
                  </a:path>
                  <a:path w="1148080" h="936625">
                    <a:moveTo>
                      <a:pt x="1069547" y="936422"/>
                    </a:moveTo>
                    <a:lnTo>
                      <a:pt x="1064256" y="936422"/>
                    </a:lnTo>
                    <a:lnTo>
                      <a:pt x="1064256" y="934657"/>
                    </a:lnTo>
                    <a:lnTo>
                      <a:pt x="1069547" y="934657"/>
                    </a:lnTo>
                    <a:lnTo>
                      <a:pt x="1069547" y="936422"/>
                    </a:lnTo>
                    <a:close/>
                  </a:path>
                  <a:path w="1148080" h="936625">
                    <a:moveTo>
                      <a:pt x="1058967" y="936422"/>
                    </a:moveTo>
                    <a:lnTo>
                      <a:pt x="1053676" y="936422"/>
                    </a:lnTo>
                    <a:lnTo>
                      <a:pt x="1053676" y="934657"/>
                    </a:lnTo>
                    <a:lnTo>
                      <a:pt x="1058967" y="934657"/>
                    </a:lnTo>
                    <a:lnTo>
                      <a:pt x="1058967" y="936422"/>
                    </a:lnTo>
                    <a:close/>
                  </a:path>
                  <a:path w="1148080" h="936625">
                    <a:moveTo>
                      <a:pt x="1048385" y="936422"/>
                    </a:moveTo>
                    <a:lnTo>
                      <a:pt x="1043096" y="936422"/>
                    </a:lnTo>
                    <a:lnTo>
                      <a:pt x="1043096" y="934657"/>
                    </a:lnTo>
                    <a:lnTo>
                      <a:pt x="1048385" y="934657"/>
                    </a:lnTo>
                    <a:lnTo>
                      <a:pt x="1048385" y="936422"/>
                    </a:lnTo>
                    <a:close/>
                  </a:path>
                  <a:path w="1148080" h="936625">
                    <a:moveTo>
                      <a:pt x="1037805" y="936422"/>
                    </a:moveTo>
                    <a:lnTo>
                      <a:pt x="1032514" y="936422"/>
                    </a:lnTo>
                    <a:lnTo>
                      <a:pt x="1032514" y="934657"/>
                    </a:lnTo>
                    <a:lnTo>
                      <a:pt x="1037805" y="934657"/>
                    </a:lnTo>
                    <a:lnTo>
                      <a:pt x="1037805" y="936422"/>
                    </a:lnTo>
                    <a:close/>
                  </a:path>
                  <a:path w="1148080" h="936625">
                    <a:moveTo>
                      <a:pt x="1027223" y="936422"/>
                    </a:moveTo>
                    <a:lnTo>
                      <a:pt x="1021933" y="936422"/>
                    </a:lnTo>
                    <a:lnTo>
                      <a:pt x="1021933" y="934657"/>
                    </a:lnTo>
                    <a:lnTo>
                      <a:pt x="1027223" y="934657"/>
                    </a:lnTo>
                    <a:lnTo>
                      <a:pt x="1027223" y="936422"/>
                    </a:lnTo>
                    <a:close/>
                  </a:path>
                  <a:path w="1148080" h="936625">
                    <a:moveTo>
                      <a:pt x="1016642" y="936422"/>
                    </a:moveTo>
                    <a:lnTo>
                      <a:pt x="1011351" y="936422"/>
                    </a:lnTo>
                    <a:lnTo>
                      <a:pt x="1011351" y="934657"/>
                    </a:lnTo>
                    <a:lnTo>
                      <a:pt x="1016642" y="934657"/>
                    </a:lnTo>
                    <a:lnTo>
                      <a:pt x="1016642" y="936422"/>
                    </a:lnTo>
                    <a:close/>
                  </a:path>
                  <a:path w="1148080" h="936625">
                    <a:moveTo>
                      <a:pt x="1006062" y="936422"/>
                    </a:moveTo>
                    <a:lnTo>
                      <a:pt x="1000771" y="936422"/>
                    </a:lnTo>
                    <a:lnTo>
                      <a:pt x="1000771" y="934657"/>
                    </a:lnTo>
                    <a:lnTo>
                      <a:pt x="1006062" y="934657"/>
                    </a:lnTo>
                    <a:lnTo>
                      <a:pt x="1006062" y="936422"/>
                    </a:lnTo>
                    <a:close/>
                  </a:path>
                  <a:path w="1148080" h="936625">
                    <a:moveTo>
                      <a:pt x="995480" y="936422"/>
                    </a:moveTo>
                    <a:lnTo>
                      <a:pt x="990189" y="936422"/>
                    </a:lnTo>
                    <a:lnTo>
                      <a:pt x="990189" y="934657"/>
                    </a:lnTo>
                    <a:lnTo>
                      <a:pt x="995480" y="934657"/>
                    </a:lnTo>
                    <a:lnTo>
                      <a:pt x="995480" y="936422"/>
                    </a:lnTo>
                    <a:close/>
                  </a:path>
                  <a:path w="1148080" h="936625">
                    <a:moveTo>
                      <a:pt x="984900" y="936422"/>
                    </a:moveTo>
                    <a:lnTo>
                      <a:pt x="979609" y="936422"/>
                    </a:lnTo>
                    <a:lnTo>
                      <a:pt x="979609" y="934657"/>
                    </a:lnTo>
                    <a:lnTo>
                      <a:pt x="984900" y="934657"/>
                    </a:lnTo>
                    <a:lnTo>
                      <a:pt x="984900" y="936422"/>
                    </a:lnTo>
                    <a:close/>
                  </a:path>
                  <a:path w="1148080" h="936625">
                    <a:moveTo>
                      <a:pt x="974318" y="936422"/>
                    </a:moveTo>
                    <a:lnTo>
                      <a:pt x="969029" y="936422"/>
                    </a:lnTo>
                    <a:lnTo>
                      <a:pt x="969029" y="934657"/>
                    </a:lnTo>
                    <a:lnTo>
                      <a:pt x="974318" y="934657"/>
                    </a:lnTo>
                    <a:lnTo>
                      <a:pt x="974318" y="936422"/>
                    </a:lnTo>
                    <a:close/>
                  </a:path>
                  <a:path w="1148080" h="936625">
                    <a:moveTo>
                      <a:pt x="963738" y="936422"/>
                    </a:moveTo>
                    <a:lnTo>
                      <a:pt x="958447" y="936422"/>
                    </a:lnTo>
                    <a:lnTo>
                      <a:pt x="958447" y="934657"/>
                    </a:lnTo>
                    <a:lnTo>
                      <a:pt x="963738" y="934657"/>
                    </a:lnTo>
                    <a:lnTo>
                      <a:pt x="963738" y="936422"/>
                    </a:lnTo>
                    <a:close/>
                  </a:path>
                  <a:path w="1148080" h="936625">
                    <a:moveTo>
                      <a:pt x="953156" y="936422"/>
                    </a:moveTo>
                    <a:lnTo>
                      <a:pt x="947867" y="936422"/>
                    </a:lnTo>
                    <a:lnTo>
                      <a:pt x="947867" y="934657"/>
                    </a:lnTo>
                    <a:lnTo>
                      <a:pt x="953156" y="934657"/>
                    </a:lnTo>
                    <a:lnTo>
                      <a:pt x="953156" y="936422"/>
                    </a:lnTo>
                    <a:close/>
                  </a:path>
                  <a:path w="1148080" h="936625">
                    <a:moveTo>
                      <a:pt x="942576" y="936422"/>
                    </a:moveTo>
                    <a:lnTo>
                      <a:pt x="937285" y="936422"/>
                    </a:lnTo>
                    <a:lnTo>
                      <a:pt x="937285" y="934657"/>
                    </a:lnTo>
                    <a:lnTo>
                      <a:pt x="942576" y="934657"/>
                    </a:lnTo>
                    <a:lnTo>
                      <a:pt x="942576" y="936422"/>
                    </a:lnTo>
                    <a:close/>
                  </a:path>
                  <a:path w="1148080" h="936625">
                    <a:moveTo>
                      <a:pt x="931996" y="936422"/>
                    </a:moveTo>
                    <a:lnTo>
                      <a:pt x="926705" y="936422"/>
                    </a:lnTo>
                    <a:lnTo>
                      <a:pt x="926705" y="934657"/>
                    </a:lnTo>
                    <a:lnTo>
                      <a:pt x="931996" y="934657"/>
                    </a:lnTo>
                    <a:lnTo>
                      <a:pt x="931996" y="936422"/>
                    </a:lnTo>
                    <a:close/>
                  </a:path>
                  <a:path w="1148080" h="936625">
                    <a:moveTo>
                      <a:pt x="921414" y="936422"/>
                    </a:moveTo>
                    <a:lnTo>
                      <a:pt x="916123" y="936422"/>
                    </a:lnTo>
                    <a:lnTo>
                      <a:pt x="916123" y="934657"/>
                    </a:lnTo>
                    <a:lnTo>
                      <a:pt x="921414" y="934657"/>
                    </a:lnTo>
                    <a:lnTo>
                      <a:pt x="921414" y="936422"/>
                    </a:lnTo>
                    <a:close/>
                  </a:path>
                  <a:path w="1148080" h="936625">
                    <a:moveTo>
                      <a:pt x="910833" y="936422"/>
                    </a:moveTo>
                    <a:lnTo>
                      <a:pt x="905542" y="936422"/>
                    </a:lnTo>
                    <a:lnTo>
                      <a:pt x="905542" y="934657"/>
                    </a:lnTo>
                    <a:lnTo>
                      <a:pt x="910833" y="934657"/>
                    </a:lnTo>
                    <a:lnTo>
                      <a:pt x="910833" y="936422"/>
                    </a:lnTo>
                    <a:close/>
                  </a:path>
                  <a:path w="1148080" h="936625">
                    <a:moveTo>
                      <a:pt x="900251" y="936422"/>
                    </a:moveTo>
                    <a:lnTo>
                      <a:pt x="894962" y="936422"/>
                    </a:lnTo>
                    <a:lnTo>
                      <a:pt x="894962" y="934657"/>
                    </a:lnTo>
                    <a:lnTo>
                      <a:pt x="900251" y="934657"/>
                    </a:lnTo>
                    <a:lnTo>
                      <a:pt x="900251" y="936422"/>
                    </a:lnTo>
                    <a:close/>
                  </a:path>
                  <a:path w="1148080" h="936625">
                    <a:moveTo>
                      <a:pt x="889671" y="936422"/>
                    </a:moveTo>
                    <a:lnTo>
                      <a:pt x="884380" y="936422"/>
                    </a:lnTo>
                    <a:lnTo>
                      <a:pt x="884380" y="934657"/>
                    </a:lnTo>
                    <a:lnTo>
                      <a:pt x="889671" y="934657"/>
                    </a:lnTo>
                    <a:lnTo>
                      <a:pt x="889671" y="936422"/>
                    </a:lnTo>
                    <a:close/>
                  </a:path>
                  <a:path w="1148080" h="936625">
                    <a:moveTo>
                      <a:pt x="879089" y="936422"/>
                    </a:moveTo>
                    <a:lnTo>
                      <a:pt x="873800" y="936422"/>
                    </a:lnTo>
                    <a:lnTo>
                      <a:pt x="873800" y="934657"/>
                    </a:lnTo>
                    <a:lnTo>
                      <a:pt x="879089" y="934657"/>
                    </a:lnTo>
                    <a:lnTo>
                      <a:pt x="879089" y="936422"/>
                    </a:lnTo>
                    <a:close/>
                  </a:path>
                  <a:path w="1148080" h="936625">
                    <a:moveTo>
                      <a:pt x="868509" y="936422"/>
                    </a:moveTo>
                    <a:lnTo>
                      <a:pt x="863218" y="936422"/>
                    </a:lnTo>
                    <a:lnTo>
                      <a:pt x="863218" y="934657"/>
                    </a:lnTo>
                    <a:lnTo>
                      <a:pt x="868509" y="934657"/>
                    </a:lnTo>
                    <a:lnTo>
                      <a:pt x="868509" y="936422"/>
                    </a:lnTo>
                    <a:close/>
                  </a:path>
                  <a:path w="1148080" h="936625">
                    <a:moveTo>
                      <a:pt x="857929" y="936422"/>
                    </a:moveTo>
                    <a:lnTo>
                      <a:pt x="852638" y="936422"/>
                    </a:lnTo>
                    <a:lnTo>
                      <a:pt x="852638" y="934657"/>
                    </a:lnTo>
                    <a:lnTo>
                      <a:pt x="857929" y="934657"/>
                    </a:lnTo>
                    <a:lnTo>
                      <a:pt x="857929" y="936422"/>
                    </a:lnTo>
                    <a:close/>
                  </a:path>
                  <a:path w="1148080" h="936625">
                    <a:moveTo>
                      <a:pt x="847347" y="936422"/>
                    </a:moveTo>
                    <a:lnTo>
                      <a:pt x="842056" y="936422"/>
                    </a:lnTo>
                    <a:lnTo>
                      <a:pt x="842056" y="934657"/>
                    </a:lnTo>
                    <a:lnTo>
                      <a:pt x="847347" y="934657"/>
                    </a:lnTo>
                    <a:lnTo>
                      <a:pt x="847347" y="936422"/>
                    </a:lnTo>
                    <a:close/>
                  </a:path>
                  <a:path w="1148080" h="936625">
                    <a:moveTo>
                      <a:pt x="836767" y="936422"/>
                    </a:moveTo>
                    <a:lnTo>
                      <a:pt x="831476" y="936422"/>
                    </a:lnTo>
                    <a:lnTo>
                      <a:pt x="831476" y="934657"/>
                    </a:lnTo>
                    <a:lnTo>
                      <a:pt x="836767" y="934657"/>
                    </a:lnTo>
                    <a:lnTo>
                      <a:pt x="836767" y="936422"/>
                    </a:lnTo>
                    <a:close/>
                  </a:path>
                  <a:path w="1148080" h="936625">
                    <a:moveTo>
                      <a:pt x="826185" y="936422"/>
                    </a:moveTo>
                    <a:lnTo>
                      <a:pt x="820896" y="936422"/>
                    </a:lnTo>
                    <a:lnTo>
                      <a:pt x="820896" y="934657"/>
                    </a:lnTo>
                    <a:lnTo>
                      <a:pt x="826185" y="934657"/>
                    </a:lnTo>
                    <a:lnTo>
                      <a:pt x="826185" y="936422"/>
                    </a:lnTo>
                    <a:close/>
                  </a:path>
                  <a:path w="1148080" h="936625">
                    <a:moveTo>
                      <a:pt x="815605" y="936422"/>
                    </a:moveTo>
                    <a:lnTo>
                      <a:pt x="810314" y="936422"/>
                    </a:lnTo>
                    <a:lnTo>
                      <a:pt x="810314" y="934657"/>
                    </a:lnTo>
                    <a:lnTo>
                      <a:pt x="815605" y="934657"/>
                    </a:lnTo>
                    <a:lnTo>
                      <a:pt x="815605" y="936422"/>
                    </a:lnTo>
                    <a:close/>
                  </a:path>
                  <a:path w="1148080" h="936625">
                    <a:moveTo>
                      <a:pt x="805023" y="936422"/>
                    </a:moveTo>
                    <a:lnTo>
                      <a:pt x="799733" y="936422"/>
                    </a:lnTo>
                    <a:lnTo>
                      <a:pt x="799733" y="934657"/>
                    </a:lnTo>
                    <a:lnTo>
                      <a:pt x="805023" y="934657"/>
                    </a:lnTo>
                    <a:lnTo>
                      <a:pt x="805023" y="936422"/>
                    </a:lnTo>
                    <a:close/>
                  </a:path>
                  <a:path w="1148080" h="936625">
                    <a:moveTo>
                      <a:pt x="794442" y="936422"/>
                    </a:moveTo>
                    <a:lnTo>
                      <a:pt x="789151" y="936422"/>
                    </a:lnTo>
                    <a:lnTo>
                      <a:pt x="789151" y="934657"/>
                    </a:lnTo>
                    <a:lnTo>
                      <a:pt x="794442" y="934657"/>
                    </a:lnTo>
                    <a:lnTo>
                      <a:pt x="794442" y="936422"/>
                    </a:lnTo>
                    <a:close/>
                  </a:path>
                  <a:path w="1148080" h="936625">
                    <a:moveTo>
                      <a:pt x="783860" y="936422"/>
                    </a:moveTo>
                    <a:lnTo>
                      <a:pt x="778571" y="936422"/>
                    </a:lnTo>
                    <a:lnTo>
                      <a:pt x="778571" y="934657"/>
                    </a:lnTo>
                    <a:lnTo>
                      <a:pt x="783860" y="934657"/>
                    </a:lnTo>
                    <a:lnTo>
                      <a:pt x="783860" y="936422"/>
                    </a:lnTo>
                    <a:close/>
                  </a:path>
                  <a:path w="1148080" h="936625">
                    <a:moveTo>
                      <a:pt x="773280" y="936422"/>
                    </a:moveTo>
                    <a:lnTo>
                      <a:pt x="767989" y="936422"/>
                    </a:lnTo>
                    <a:lnTo>
                      <a:pt x="767989" y="934657"/>
                    </a:lnTo>
                    <a:lnTo>
                      <a:pt x="773280" y="934657"/>
                    </a:lnTo>
                    <a:lnTo>
                      <a:pt x="773280" y="936422"/>
                    </a:lnTo>
                    <a:close/>
                  </a:path>
                  <a:path w="1148080" h="936625">
                    <a:moveTo>
                      <a:pt x="762700" y="936422"/>
                    </a:moveTo>
                    <a:lnTo>
                      <a:pt x="757409" y="936422"/>
                    </a:lnTo>
                    <a:lnTo>
                      <a:pt x="757409" y="934657"/>
                    </a:lnTo>
                    <a:lnTo>
                      <a:pt x="762700" y="934657"/>
                    </a:lnTo>
                    <a:lnTo>
                      <a:pt x="762700" y="936422"/>
                    </a:lnTo>
                    <a:close/>
                  </a:path>
                  <a:path w="1148080" h="936625">
                    <a:moveTo>
                      <a:pt x="752118" y="936422"/>
                    </a:moveTo>
                    <a:lnTo>
                      <a:pt x="746827" y="936422"/>
                    </a:lnTo>
                    <a:lnTo>
                      <a:pt x="746827" y="934657"/>
                    </a:lnTo>
                    <a:lnTo>
                      <a:pt x="752118" y="934657"/>
                    </a:lnTo>
                    <a:lnTo>
                      <a:pt x="752118" y="936422"/>
                    </a:lnTo>
                    <a:close/>
                  </a:path>
                  <a:path w="1148080" h="936625">
                    <a:moveTo>
                      <a:pt x="741538" y="936422"/>
                    </a:moveTo>
                    <a:lnTo>
                      <a:pt x="736247" y="936422"/>
                    </a:lnTo>
                    <a:lnTo>
                      <a:pt x="736247" y="934657"/>
                    </a:lnTo>
                    <a:lnTo>
                      <a:pt x="741538" y="934657"/>
                    </a:lnTo>
                    <a:lnTo>
                      <a:pt x="741538" y="936422"/>
                    </a:lnTo>
                    <a:close/>
                  </a:path>
                  <a:path w="1148080" h="936625">
                    <a:moveTo>
                      <a:pt x="730956" y="936422"/>
                    </a:moveTo>
                    <a:lnTo>
                      <a:pt x="725667" y="936422"/>
                    </a:lnTo>
                    <a:lnTo>
                      <a:pt x="725667" y="934657"/>
                    </a:lnTo>
                    <a:lnTo>
                      <a:pt x="730956" y="934657"/>
                    </a:lnTo>
                    <a:lnTo>
                      <a:pt x="730956" y="936422"/>
                    </a:lnTo>
                    <a:close/>
                  </a:path>
                  <a:path w="1148080" h="936625">
                    <a:moveTo>
                      <a:pt x="720376" y="936422"/>
                    </a:moveTo>
                    <a:lnTo>
                      <a:pt x="715085" y="936422"/>
                    </a:lnTo>
                    <a:lnTo>
                      <a:pt x="715085" y="934657"/>
                    </a:lnTo>
                    <a:lnTo>
                      <a:pt x="720376" y="934657"/>
                    </a:lnTo>
                    <a:lnTo>
                      <a:pt x="720376" y="936422"/>
                    </a:lnTo>
                    <a:close/>
                  </a:path>
                  <a:path w="1148080" h="936625">
                    <a:moveTo>
                      <a:pt x="709794" y="936422"/>
                    </a:moveTo>
                    <a:lnTo>
                      <a:pt x="704505" y="936422"/>
                    </a:lnTo>
                    <a:lnTo>
                      <a:pt x="704505" y="934657"/>
                    </a:lnTo>
                    <a:lnTo>
                      <a:pt x="709794" y="934657"/>
                    </a:lnTo>
                    <a:lnTo>
                      <a:pt x="709794" y="936422"/>
                    </a:lnTo>
                    <a:close/>
                  </a:path>
                  <a:path w="1148080" h="936625">
                    <a:moveTo>
                      <a:pt x="699214" y="936422"/>
                    </a:moveTo>
                    <a:lnTo>
                      <a:pt x="693923" y="936422"/>
                    </a:lnTo>
                    <a:lnTo>
                      <a:pt x="693923" y="934657"/>
                    </a:lnTo>
                    <a:lnTo>
                      <a:pt x="699214" y="934657"/>
                    </a:lnTo>
                    <a:lnTo>
                      <a:pt x="699214" y="936422"/>
                    </a:lnTo>
                    <a:close/>
                  </a:path>
                  <a:path w="1148080" h="936625">
                    <a:moveTo>
                      <a:pt x="688633" y="936422"/>
                    </a:moveTo>
                    <a:lnTo>
                      <a:pt x="683342" y="936422"/>
                    </a:lnTo>
                    <a:lnTo>
                      <a:pt x="683342" y="934657"/>
                    </a:lnTo>
                    <a:lnTo>
                      <a:pt x="688633" y="934657"/>
                    </a:lnTo>
                    <a:lnTo>
                      <a:pt x="688633" y="936422"/>
                    </a:lnTo>
                    <a:close/>
                  </a:path>
                  <a:path w="1148080" h="936625">
                    <a:moveTo>
                      <a:pt x="678051" y="936422"/>
                    </a:moveTo>
                    <a:lnTo>
                      <a:pt x="672760" y="936422"/>
                    </a:lnTo>
                    <a:lnTo>
                      <a:pt x="672760" y="934657"/>
                    </a:lnTo>
                    <a:lnTo>
                      <a:pt x="678051" y="934657"/>
                    </a:lnTo>
                    <a:lnTo>
                      <a:pt x="678051" y="936422"/>
                    </a:lnTo>
                    <a:close/>
                  </a:path>
                  <a:path w="1148080" h="936625">
                    <a:moveTo>
                      <a:pt x="667471" y="936422"/>
                    </a:moveTo>
                    <a:lnTo>
                      <a:pt x="662180" y="936422"/>
                    </a:lnTo>
                    <a:lnTo>
                      <a:pt x="662180" y="934657"/>
                    </a:lnTo>
                    <a:lnTo>
                      <a:pt x="667471" y="934657"/>
                    </a:lnTo>
                    <a:lnTo>
                      <a:pt x="667471" y="936422"/>
                    </a:lnTo>
                    <a:close/>
                  </a:path>
                  <a:path w="1148080" h="936625">
                    <a:moveTo>
                      <a:pt x="656889" y="936422"/>
                    </a:moveTo>
                    <a:lnTo>
                      <a:pt x="651600" y="936422"/>
                    </a:lnTo>
                    <a:lnTo>
                      <a:pt x="651600" y="934657"/>
                    </a:lnTo>
                    <a:lnTo>
                      <a:pt x="656889" y="934657"/>
                    </a:lnTo>
                    <a:lnTo>
                      <a:pt x="656889" y="936422"/>
                    </a:lnTo>
                    <a:close/>
                  </a:path>
                  <a:path w="1148080" h="936625">
                    <a:moveTo>
                      <a:pt x="646309" y="936422"/>
                    </a:moveTo>
                    <a:lnTo>
                      <a:pt x="641018" y="936422"/>
                    </a:lnTo>
                    <a:lnTo>
                      <a:pt x="641018" y="934657"/>
                    </a:lnTo>
                    <a:lnTo>
                      <a:pt x="646309" y="934657"/>
                    </a:lnTo>
                    <a:lnTo>
                      <a:pt x="646309" y="936422"/>
                    </a:lnTo>
                    <a:close/>
                  </a:path>
                  <a:path w="1148080" h="936625">
                    <a:moveTo>
                      <a:pt x="635727" y="936422"/>
                    </a:moveTo>
                    <a:lnTo>
                      <a:pt x="630438" y="936422"/>
                    </a:lnTo>
                    <a:lnTo>
                      <a:pt x="630438" y="934657"/>
                    </a:lnTo>
                    <a:lnTo>
                      <a:pt x="635727" y="934657"/>
                    </a:lnTo>
                    <a:lnTo>
                      <a:pt x="635727" y="936422"/>
                    </a:lnTo>
                    <a:close/>
                  </a:path>
                  <a:path w="1148080" h="936625">
                    <a:moveTo>
                      <a:pt x="625147" y="936422"/>
                    </a:moveTo>
                    <a:lnTo>
                      <a:pt x="619856" y="936422"/>
                    </a:lnTo>
                    <a:lnTo>
                      <a:pt x="619856" y="934657"/>
                    </a:lnTo>
                    <a:lnTo>
                      <a:pt x="625147" y="934657"/>
                    </a:lnTo>
                    <a:lnTo>
                      <a:pt x="625147" y="936422"/>
                    </a:lnTo>
                    <a:close/>
                  </a:path>
                  <a:path w="1148080" h="936625">
                    <a:moveTo>
                      <a:pt x="614567" y="936422"/>
                    </a:moveTo>
                    <a:lnTo>
                      <a:pt x="609276" y="936422"/>
                    </a:lnTo>
                    <a:lnTo>
                      <a:pt x="609276" y="934657"/>
                    </a:lnTo>
                    <a:lnTo>
                      <a:pt x="614567" y="934657"/>
                    </a:lnTo>
                    <a:lnTo>
                      <a:pt x="614567" y="936422"/>
                    </a:lnTo>
                    <a:close/>
                  </a:path>
                  <a:path w="1148080" h="936625">
                    <a:moveTo>
                      <a:pt x="603985" y="936422"/>
                    </a:moveTo>
                    <a:lnTo>
                      <a:pt x="598694" y="936422"/>
                    </a:lnTo>
                    <a:lnTo>
                      <a:pt x="598694" y="934657"/>
                    </a:lnTo>
                    <a:lnTo>
                      <a:pt x="603985" y="934657"/>
                    </a:lnTo>
                    <a:lnTo>
                      <a:pt x="603985" y="936422"/>
                    </a:lnTo>
                    <a:close/>
                  </a:path>
                  <a:path w="1148080" h="936625">
                    <a:moveTo>
                      <a:pt x="593405" y="936422"/>
                    </a:moveTo>
                    <a:lnTo>
                      <a:pt x="588114" y="936422"/>
                    </a:lnTo>
                    <a:lnTo>
                      <a:pt x="588114" y="934657"/>
                    </a:lnTo>
                    <a:lnTo>
                      <a:pt x="593405" y="934657"/>
                    </a:lnTo>
                    <a:lnTo>
                      <a:pt x="593405" y="936422"/>
                    </a:lnTo>
                    <a:close/>
                  </a:path>
                  <a:path w="1148080" h="936625">
                    <a:moveTo>
                      <a:pt x="582823" y="936422"/>
                    </a:moveTo>
                    <a:lnTo>
                      <a:pt x="577533" y="936422"/>
                    </a:lnTo>
                    <a:lnTo>
                      <a:pt x="577533" y="934657"/>
                    </a:lnTo>
                    <a:lnTo>
                      <a:pt x="582823" y="934657"/>
                    </a:lnTo>
                    <a:lnTo>
                      <a:pt x="582823" y="936422"/>
                    </a:lnTo>
                    <a:close/>
                  </a:path>
                  <a:path w="1148080" h="936625">
                    <a:moveTo>
                      <a:pt x="572242" y="936422"/>
                    </a:moveTo>
                    <a:lnTo>
                      <a:pt x="566951" y="936422"/>
                    </a:lnTo>
                    <a:lnTo>
                      <a:pt x="566951" y="934657"/>
                    </a:lnTo>
                    <a:lnTo>
                      <a:pt x="572242" y="934657"/>
                    </a:lnTo>
                    <a:lnTo>
                      <a:pt x="572242" y="936422"/>
                    </a:lnTo>
                    <a:close/>
                  </a:path>
                  <a:path w="1148080" h="936625">
                    <a:moveTo>
                      <a:pt x="561660" y="936422"/>
                    </a:moveTo>
                    <a:lnTo>
                      <a:pt x="556371" y="936422"/>
                    </a:lnTo>
                    <a:lnTo>
                      <a:pt x="556371" y="934657"/>
                    </a:lnTo>
                    <a:lnTo>
                      <a:pt x="561660" y="934657"/>
                    </a:lnTo>
                    <a:lnTo>
                      <a:pt x="561660" y="936422"/>
                    </a:lnTo>
                    <a:close/>
                  </a:path>
                  <a:path w="1148080" h="936625">
                    <a:moveTo>
                      <a:pt x="551080" y="936422"/>
                    </a:moveTo>
                    <a:lnTo>
                      <a:pt x="545789" y="936422"/>
                    </a:lnTo>
                    <a:lnTo>
                      <a:pt x="545789" y="934657"/>
                    </a:lnTo>
                    <a:lnTo>
                      <a:pt x="551080" y="934657"/>
                    </a:lnTo>
                    <a:lnTo>
                      <a:pt x="551080" y="936422"/>
                    </a:lnTo>
                    <a:close/>
                  </a:path>
                  <a:path w="1148080" h="936625">
                    <a:moveTo>
                      <a:pt x="540500" y="936422"/>
                    </a:moveTo>
                    <a:lnTo>
                      <a:pt x="535209" y="936422"/>
                    </a:lnTo>
                    <a:lnTo>
                      <a:pt x="535209" y="934657"/>
                    </a:lnTo>
                    <a:lnTo>
                      <a:pt x="540500" y="934657"/>
                    </a:lnTo>
                    <a:lnTo>
                      <a:pt x="540500" y="936422"/>
                    </a:lnTo>
                    <a:close/>
                  </a:path>
                  <a:path w="1148080" h="936625">
                    <a:moveTo>
                      <a:pt x="529918" y="936422"/>
                    </a:moveTo>
                    <a:lnTo>
                      <a:pt x="524627" y="936422"/>
                    </a:lnTo>
                    <a:lnTo>
                      <a:pt x="524627" y="934657"/>
                    </a:lnTo>
                    <a:lnTo>
                      <a:pt x="529918" y="934657"/>
                    </a:lnTo>
                    <a:lnTo>
                      <a:pt x="529918" y="936422"/>
                    </a:lnTo>
                    <a:close/>
                  </a:path>
                  <a:path w="1148080" h="936625">
                    <a:moveTo>
                      <a:pt x="519338" y="936422"/>
                    </a:moveTo>
                    <a:lnTo>
                      <a:pt x="514047" y="936422"/>
                    </a:lnTo>
                    <a:lnTo>
                      <a:pt x="514047" y="934657"/>
                    </a:lnTo>
                    <a:lnTo>
                      <a:pt x="519338" y="934657"/>
                    </a:lnTo>
                    <a:lnTo>
                      <a:pt x="519338" y="936422"/>
                    </a:lnTo>
                    <a:close/>
                  </a:path>
                  <a:path w="1148080" h="936625">
                    <a:moveTo>
                      <a:pt x="508756" y="936422"/>
                    </a:moveTo>
                    <a:lnTo>
                      <a:pt x="503467" y="936422"/>
                    </a:lnTo>
                    <a:lnTo>
                      <a:pt x="503467" y="934657"/>
                    </a:lnTo>
                    <a:lnTo>
                      <a:pt x="508756" y="934657"/>
                    </a:lnTo>
                    <a:lnTo>
                      <a:pt x="508756" y="936422"/>
                    </a:lnTo>
                    <a:close/>
                  </a:path>
                  <a:path w="1148080" h="936625">
                    <a:moveTo>
                      <a:pt x="498176" y="936422"/>
                    </a:moveTo>
                    <a:lnTo>
                      <a:pt x="492885" y="936422"/>
                    </a:lnTo>
                    <a:lnTo>
                      <a:pt x="492885" y="934657"/>
                    </a:lnTo>
                    <a:lnTo>
                      <a:pt x="498176" y="934657"/>
                    </a:lnTo>
                    <a:lnTo>
                      <a:pt x="498176" y="936422"/>
                    </a:lnTo>
                    <a:close/>
                  </a:path>
                  <a:path w="1148080" h="936625">
                    <a:moveTo>
                      <a:pt x="487594" y="936422"/>
                    </a:moveTo>
                    <a:lnTo>
                      <a:pt x="482305" y="936422"/>
                    </a:lnTo>
                    <a:lnTo>
                      <a:pt x="482305" y="934657"/>
                    </a:lnTo>
                    <a:lnTo>
                      <a:pt x="487594" y="934657"/>
                    </a:lnTo>
                    <a:lnTo>
                      <a:pt x="487594" y="936422"/>
                    </a:lnTo>
                    <a:close/>
                  </a:path>
                  <a:path w="1148080" h="936625">
                    <a:moveTo>
                      <a:pt x="477014" y="936422"/>
                    </a:moveTo>
                    <a:lnTo>
                      <a:pt x="471723" y="936422"/>
                    </a:lnTo>
                    <a:lnTo>
                      <a:pt x="471723" y="934657"/>
                    </a:lnTo>
                    <a:lnTo>
                      <a:pt x="477014" y="934657"/>
                    </a:lnTo>
                    <a:lnTo>
                      <a:pt x="477014" y="936422"/>
                    </a:lnTo>
                    <a:close/>
                  </a:path>
                  <a:path w="1148080" h="936625">
                    <a:moveTo>
                      <a:pt x="466433" y="936422"/>
                    </a:moveTo>
                    <a:lnTo>
                      <a:pt x="461142" y="936422"/>
                    </a:lnTo>
                    <a:lnTo>
                      <a:pt x="461142" y="934657"/>
                    </a:lnTo>
                    <a:lnTo>
                      <a:pt x="466433" y="934657"/>
                    </a:lnTo>
                    <a:lnTo>
                      <a:pt x="466433" y="936422"/>
                    </a:lnTo>
                    <a:close/>
                  </a:path>
                  <a:path w="1148080" h="936625">
                    <a:moveTo>
                      <a:pt x="455851" y="936422"/>
                    </a:moveTo>
                    <a:lnTo>
                      <a:pt x="450561" y="936422"/>
                    </a:lnTo>
                    <a:lnTo>
                      <a:pt x="450561" y="934657"/>
                    </a:lnTo>
                    <a:lnTo>
                      <a:pt x="455851" y="934657"/>
                    </a:lnTo>
                    <a:lnTo>
                      <a:pt x="455851" y="936422"/>
                    </a:lnTo>
                    <a:close/>
                  </a:path>
                  <a:path w="1148080" h="936625">
                    <a:moveTo>
                      <a:pt x="445271" y="936422"/>
                    </a:moveTo>
                    <a:lnTo>
                      <a:pt x="439980" y="936422"/>
                    </a:lnTo>
                    <a:lnTo>
                      <a:pt x="439980" y="934657"/>
                    </a:lnTo>
                    <a:lnTo>
                      <a:pt x="445271" y="934657"/>
                    </a:lnTo>
                    <a:lnTo>
                      <a:pt x="445271" y="936422"/>
                    </a:lnTo>
                    <a:close/>
                  </a:path>
                  <a:path w="1148080" h="936625">
                    <a:moveTo>
                      <a:pt x="434689" y="936422"/>
                    </a:moveTo>
                    <a:lnTo>
                      <a:pt x="429400" y="936422"/>
                    </a:lnTo>
                    <a:lnTo>
                      <a:pt x="429400" y="934657"/>
                    </a:lnTo>
                    <a:lnTo>
                      <a:pt x="434689" y="934657"/>
                    </a:lnTo>
                    <a:lnTo>
                      <a:pt x="434689" y="936422"/>
                    </a:lnTo>
                    <a:close/>
                  </a:path>
                  <a:path w="1148080" h="936625">
                    <a:moveTo>
                      <a:pt x="424109" y="936422"/>
                    </a:moveTo>
                    <a:lnTo>
                      <a:pt x="418818" y="936422"/>
                    </a:lnTo>
                    <a:lnTo>
                      <a:pt x="418818" y="934657"/>
                    </a:lnTo>
                    <a:lnTo>
                      <a:pt x="424109" y="934657"/>
                    </a:lnTo>
                    <a:lnTo>
                      <a:pt x="424109" y="936422"/>
                    </a:lnTo>
                    <a:close/>
                  </a:path>
                  <a:path w="1148080" h="936625">
                    <a:moveTo>
                      <a:pt x="413527" y="936422"/>
                    </a:moveTo>
                    <a:lnTo>
                      <a:pt x="408238" y="936422"/>
                    </a:lnTo>
                    <a:lnTo>
                      <a:pt x="408238" y="934657"/>
                    </a:lnTo>
                    <a:lnTo>
                      <a:pt x="413527" y="934657"/>
                    </a:lnTo>
                    <a:lnTo>
                      <a:pt x="413527" y="936422"/>
                    </a:lnTo>
                    <a:close/>
                  </a:path>
                  <a:path w="1148080" h="936625">
                    <a:moveTo>
                      <a:pt x="402947" y="936422"/>
                    </a:moveTo>
                    <a:lnTo>
                      <a:pt x="397656" y="936422"/>
                    </a:lnTo>
                    <a:lnTo>
                      <a:pt x="397656" y="934657"/>
                    </a:lnTo>
                    <a:lnTo>
                      <a:pt x="402947" y="934657"/>
                    </a:lnTo>
                    <a:lnTo>
                      <a:pt x="402947" y="936422"/>
                    </a:lnTo>
                    <a:close/>
                  </a:path>
                  <a:path w="1148080" h="936625">
                    <a:moveTo>
                      <a:pt x="392367" y="936422"/>
                    </a:moveTo>
                    <a:lnTo>
                      <a:pt x="387076" y="936422"/>
                    </a:lnTo>
                    <a:lnTo>
                      <a:pt x="387076" y="934657"/>
                    </a:lnTo>
                    <a:lnTo>
                      <a:pt x="392367" y="934657"/>
                    </a:lnTo>
                    <a:lnTo>
                      <a:pt x="392367" y="936422"/>
                    </a:lnTo>
                    <a:close/>
                  </a:path>
                  <a:path w="1148080" h="936625">
                    <a:moveTo>
                      <a:pt x="381785" y="936422"/>
                    </a:moveTo>
                    <a:lnTo>
                      <a:pt x="376494" y="936422"/>
                    </a:lnTo>
                    <a:lnTo>
                      <a:pt x="376494" y="934657"/>
                    </a:lnTo>
                    <a:lnTo>
                      <a:pt x="381785" y="934657"/>
                    </a:lnTo>
                    <a:lnTo>
                      <a:pt x="381785" y="936422"/>
                    </a:lnTo>
                    <a:close/>
                  </a:path>
                  <a:path w="1148080" h="936625">
                    <a:moveTo>
                      <a:pt x="371205" y="936422"/>
                    </a:moveTo>
                    <a:lnTo>
                      <a:pt x="365914" y="936422"/>
                    </a:lnTo>
                    <a:lnTo>
                      <a:pt x="365914" y="934657"/>
                    </a:lnTo>
                    <a:lnTo>
                      <a:pt x="371205" y="934657"/>
                    </a:lnTo>
                    <a:lnTo>
                      <a:pt x="371205" y="936422"/>
                    </a:lnTo>
                    <a:close/>
                  </a:path>
                  <a:path w="1148080" h="936625">
                    <a:moveTo>
                      <a:pt x="360623" y="936422"/>
                    </a:moveTo>
                    <a:lnTo>
                      <a:pt x="355333" y="936422"/>
                    </a:lnTo>
                    <a:lnTo>
                      <a:pt x="355333" y="934657"/>
                    </a:lnTo>
                    <a:lnTo>
                      <a:pt x="360623" y="934657"/>
                    </a:lnTo>
                    <a:lnTo>
                      <a:pt x="360623" y="936422"/>
                    </a:lnTo>
                    <a:close/>
                  </a:path>
                  <a:path w="1148080" h="936625">
                    <a:moveTo>
                      <a:pt x="350042" y="936422"/>
                    </a:moveTo>
                    <a:lnTo>
                      <a:pt x="344751" y="936422"/>
                    </a:lnTo>
                    <a:lnTo>
                      <a:pt x="344751" y="934657"/>
                    </a:lnTo>
                    <a:lnTo>
                      <a:pt x="350042" y="934657"/>
                    </a:lnTo>
                    <a:lnTo>
                      <a:pt x="350042" y="936422"/>
                    </a:lnTo>
                    <a:close/>
                  </a:path>
                  <a:path w="1148080" h="936625">
                    <a:moveTo>
                      <a:pt x="339461" y="936422"/>
                    </a:moveTo>
                    <a:lnTo>
                      <a:pt x="334171" y="936422"/>
                    </a:lnTo>
                    <a:lnTo>
                      <a:pt x="334171" y="934657"/>
                    </a:lnTo>
                    <a:lnTo>
                      <a:pt x="339461" y="934657"/>
                    </a:lnTo>
                    <a:lnTo>
                      <a:pt x="339461" y="936422"/>
                    </a:lnTo>
                    <a:close/>
                  </a:path>
                  <a:path w="1148080" h="936625">
                    <a:moveTo>
                      <a:pt x="328880" y="936422"/>
                    </a:moveTo>
                    <a:lnTo>
                      <a:pt x="323589" y="936422"/>
                    </a:lnTo>
                    <a:lnTo>
                      <a:pt x="323589" y="934657"/>
                    </a:lnTo>
                    <a:lnTo>
                      <a:pt x="328880" y="934657"/>
                    </a:lnTo>
                    <a:lnTo>
                      <a:pt x="328880" y="936422"/>
                    </a:lnTo>
                    <a:close/>
                  </a:path>
                  <a:path w="1148080" h="936625">
                    <a:moveTo>
                      <a:pt x="318300" y="936422"/>
                    </a:moveTo>
                    <a:lnTo>
                      <a:pt x="313009" y="936422"/>
                    </a:lnTo>
                    <a:lnTo>
                      <a:pt x="313009" y="934657"/>
                    </a:lnTo>
                    <a:lnTo>
                      <a:pt x="318300" y="934657"/>
                    </a:lnTo>
                    <a:lnTo>
                      <a:pt x="318300" y="936422"/>
                    </a:lnTo>
                    <a:close/>
                  </a:path>
                  <a:path w="1148080" h="936625">
                    <a:moveTo>
                      <a:pt x="307718" y="936422"/>
                    </a:moveTo>
                    <a:lnTo>
                      <a:pt x="302427" y="936422"/>
                    </a:lnTo>
                    <a:lnTo>
                      <a:pt x="302427" y="934657"/>
                    </a:lnTo>
                    <a:lnTo>
                      <a:pt x="307718" y="934657"/>
                    </a:lnTo>
                    <a:lnTo>
                      <a:pt x="307718" y="936422"/>
                    </a:lnTo>
                    <a:close/>
                  </a:path>
                  <a:path w="1148080" h="936625">
                    <a:moveTo>
                      <a:pt x="297138" y="936422"/>
                    </a:moveTo>
                    <a:lnTo>
                      <a:pt x="291847" y="936422"/>
                    </a:lnTo>
                    <a:lnTo>
                      <a:pt x="291847" y="934657"/>
                    </a:lnTo>
                    <a:lnTo>
                      <a:pt x="297138" y="934657"/>
                    </a:lnTo>
                    <a:lnTo>
                      <a:pt x="297138" y="936422"/>
                    </a:lnTo>
                    <a:close/>
                  </a:path>
                  <a:path w="1148080" h="936625">
                    <a:moveTo>
                      <a:pt x="286556" y="936422"/>
                    </a:moveTo>
                    <a:lnTo>
                      <a:pt x="281267" y="936422"/>
                    </a:lnTo>
                    <a:lnTo>
                      <a:pt x="281267" y="934657"/>
                    </a:lnTo>
                    <a:lnTo>
                      <a:pt x="286556" y="934657"/>
                    </a:lnTo>
                    <a:lnTo>
                      <a:pt x="286556" y="936422"/>
                    </a:lnTo>
                    <a:close/>
                  </a:path>
                  <a:path w="1148080" h="936625">
                    <a:moveTo>
                      <a:pt x="275976" y="936422"/>
                    </a:moveTo>
                    <a:lnTo>
                      <a:pt x="270685" y="936422"/>
                    </a:lnTo>
                    <a:lnTo>
                      <a:pt x="270685" y="934657"/>
                    </a:lnTo>
                    <a:lnTo>
                      <a:pt x="275976" y="934657"/>
                    </a:lnTo>
                    <a:lnTo>
                      <a:pt x="275976" y="936422"/>
                    </a:lnTo>
                    <a:close/>
                  </a:path>
                  <a:path w="1148080" h="936625">
                    <a:moveTo>
                      <a:pt x="265394" y="936422"/>
                    </a:moveTo>
                    <a:lnTo>
                      <a:pt x="260105" y="936422"/>
                    </a:lnTo>
                    <a:lnTo>
                      <a:pt x="260105" y="934657"/>
                    </a:lnTo>
                    <a:lnTo>
                      <a:pt x="265394" y="934657"/>
                    </a:lnTo>
                    <a:lnTo>
                      <a:pt x="265394" y="936422"/>
                    </a:lnTo>
                    <a:close/>
                  </a:path>
                  <a:path w="1148080" h="936625">
                    <a:moveTo>
                      <a:pt x="254814" y="936422"/>
                    </a:moveTo>
                    <a:lnTo>
                      <a:pt x="249523" y="936422"/>
                    </a:lnTo>
                    <a:lnTo>
                      <a:pt x="249523" y="934657"/>
                    </a:lnTo>
                    <a:lnTo>
                      <a:pt x="254814" y="934657"/>
                    </a:lnTo>
                    <a:lnTo>
                      <a:pt x="254814" y="936422"/>
                    </a:lnTo>
                    <a:close/>
                  </a:path>
                  <a:path w="1148080" h="936625">
                    <a:moveTo>
                      <a:pt x="244233" y="936422"/>
                    </a:moveTo>
                    <a:lnTo>
                      <a:pt x="238942" y="936422"/>
                    </a:lnTo>
                    <a:lnTo>
                      <a:pt x="238942" y="934657"/>
                    </a:lnTo>
                    <a:lnTo>
                      <a:pt x="244233" y="934657"/>
                    </a:lnTo>
                    <a:lnTo>
                      <a:pt x="244233" y="936422"/>
                    </a:lnTo>
                    <a:close/>
                  </a:path>
                  <a:path w="1148080" h="936625">
                    <a:moveTo>
                      <a:pt x="233652" y="936422"/>
                    </a:moveTo>
                    <a:lnTo>
                      <a:pt x="228361" y="936422"/>
                    </a:lnTo>
                    <a:lnTo>
                      <a:pt x="228361" y="934657"/>
                    </a:lnTo>
                    <a:lnTo>
                      <a:pt x="233652" y="934657"/>
                    </a:lnTo>
                    <a:lnTo>
                      <a:pt x="233652" y="936422"/>
                    </a:lnTo>
                    <a:close/>
                  </a:path>
                  <a:path w="1148080" h="936625">
                    <a:moveTo>
                      <a:pt x="223071" y="936422"/>
                    </a:moveTo>
                    <a:lnTo>
                      <a:pt x="217780" y="936422"/>
                    </a:lnTo>
                    <a:lnTo>
                      <a:pt x="217780" y="934657"/>
                    </a:lnTo>
                    <a:lnTo>
                      <a:pt x="223071" y="934657"/>
                    </a:lnTo>
                    <a:lnTo>
                      <a:pt x="223071" y="936422"/>
                    </a:lnTo>
                    <a:close/>
                  </a:path>
                  <a:path w="1148080" h="936625">
                    <a:moveTo>
                      <a:pt x="212489" y="936422"/>
                    </a:moveTo>
                    <a:lnTo>
                      <a:pt x="207200" y="936422"/>
                    </a:lnTo>
                    <a:lnTo>
                      <a:pt x="207200" y="934657"/>
                    </a:lnTo>
                    <a:lnTo>
                      <a:pt x="212489" y="934657"/>
                    </a:lnTo>
                    <a:lnTo>
                      <a:pt x="212489" y="936422"/>
                    </a:lnTo>
                    <a:close/>
                  </a:path>
                  <a:path w="1148080" h="936625">
                    <a:moveTo>
                      <a:pt x="201909" y="936422"/>
                    </a:moveTo>
                    <a:lnTo>
                      <a:pt x="196618" y="936422"/>
                    </a:lnTo>
                    <a:lnTo>
                      <a:pt x="196618" y="934657"/>
                    </a:lnTo>
                    <a:lnTo>
                      <a:pt x="201909" y="934657"/>
                    </a:lnTo>
                    <a:lnTo>
                      <a:pt x="201909" y="936422"/>
                    </a:lnTo>
                    <a:close/>
                  </a:path>
                  <a:path w="1148080" h="936625">
                    <a:moveTo>
                      <a:pt x="191327" y="936422"/>
                    </a:moveTo>
                    <a:lnTo>
                      <a:pt x="186038" y="936422"/>
                    </a:lnTo>
                    <a:lnTo>
                      <a:pt x="186038" y="934657"/>
                    </a:lnTo>
                    <a:lnTo>
                      <a:pt x="191327" y="934657"/>
                    </a:lnTo>
                    <a:lnTo>
                      <a:pt x="191327" y="936422"/>
                    </a:lnTo>
                    <a:close/>
                  </a:path>
                  <a:path w="1148080" h="936625">
                    <a:moveTo>
                      <a:pt x="180747" y="936422"/>
                    </a:moveTo>
                    <a:lnTo>
                      <a:pt x="175456" y="936422"/>
                    </a:lnTo>
                    <a:lnTo>
                      <a:pt x="175456" y="934657"/>
                    </a:lnTo>
                    <a:lnTo>
                      <a:pt x="180747" y="934657"/>
                    </a:lnTo>
                    <a:lnTo>
                      <a:pt x="180747" y="936422"/>
                    </a:lnTo>
                    <a:close/>
                  </a:path>
                  <a:path w="1148080" h="936625">
                    <a:moveTo>
                      <a:pt x="170167" y="936422"/>
                    </a:moveTo>
                    <a:lnTo>
                      <a:pt x="164876" y="936422"/>
                    </a:lnTo>
                    <a:lnTo>
                      <a:pt x="164876" y="934657"/>
                    </a:lnTo>
                    <a:lnTo>
                      <a:pt x="170167" y="934657"/>
                    </a:lnTo>
                    <a:lnTo>
                      <a:pt x="170167" y="936422"/>
                    </a:lnTo>
                    <a:close/>
                  </a:path>
                  <a:path w="1148080" h="936625">
                    <a:moveTo>
                      <a:pt x="159585" y="936422"/>
                    </a:moveTo>
                    <a:lnTo>
                      <a:pt x="154294" y="936422"/>
                    </a:lnTo>
                    <a:lnTo>
                      <a:pt x="154294" y="934657"/>
                    </a:lnTo>
                    <a:lnTo>
                      <a:pt x="159585" y="934657"/>
                    </a:lnTo>
                    <a:lnTo>
                      <a:pt x="159585" y="936422"/>
                    </a:lnTo>
                    <a:close/>
                  </a:path>
                  <a:path w="1148080" h="936625">
                    <a:moveTo>
                      <a:pt x="149005" y="936422"/>
                    </a:moveTo>
                    <a:lnTo>
                      <a:pt x="143714" y="936422"/>
                    </a:lnTo>
                    <a:lnTo>
                      <a:pt x="143714" y="934657"/>
                    </a:lnTo>
                    <a:lnTo>
                      <a:pt x="149005" y="934657"/>
                    </a:lnTo>
                    <a:lnTo>
                      <a:pt x="149005" y="936422"/>
                    </a:lnTo>
                    <a:close/>
                  </a:path>
                  <a:path w="1148080" h="936625">
                    <a:moveTo>
                      <a:pt x="138423" y="936422"/>
                    </a:moveTo>
                    <a:lnTo>
                      <a:pt x="133133" y="936422"/>
                    </a:lnTo>
                    <a:lnTo>
                      <a:pt x="133133" y="934657"/>
                    </a:lnTo>
                    <a:lnTo>
                      <a:pt x="138423" y="934657"/>
                    </a:lnTo>
                    <a:lnTo>
                      <a:pt x="138423" y="936422"/>
                    </a:lnTo>
                    <a:close/>
                  </a:path>
                  <a:path w="1148080" h="936625">
                    <a:moveTo>
                      <a:pt x="127842" y="936422"/>
                    </a:moveTo>
                    <a:lnTo>
                      <a:pt x="122552" y="936422"/>
                    </a:lnTo>
                    <a:lnTo>
                      <a:pt x="122552" y="934657"/>
                    </a:lnTo>
                    <a:lnTo>
                      <a:pt x="127842" y="934657"/>
                    </a:lnTo>
                    <a:lnTo>
                      <a:pt x="127842" y="936422"/>
                    </a:lnTo>
                    <a:close/>
                  </a:path>
                  <a:path w="1148080" h="936625">
                    <a:moveTo>
                      <a:pt x="117261" y="936422"/>
                    </a:moveTo>
                    <a:lnTo>
                      <a:pt x="111971" y="936422"/>
                    </a:lnTo>
                    <a:lnTo>
                      <a:pt x="111971" y="934657"/>
                    </a:lnTo>
                    <a:lnTo>
                      <a:pt x="117261" y="934657"/>
                    </a:lnTo>
                    <a:lnTo>
                      <a:pt x="117261" y="936422"/>
                    </a:lnTo>
                    <a:close/>
                  </a:path>
                  <a:path w="1148080" h="936625">
                    <a:moveTo>
                      <a:pt x="106680" y="936422"/>
                    </a:moveTo>
                    <a:lnTo>
                      <a:pt x="101389" y="936422"/>
                    </a:lnTo>
                    <a:lnTo>
                      <a:pt x="101389" y="934657"/>
                    </a:lnTo>
                    <a:lnTo>
                      <a:pt x="106680" y="934657"/>
                    </a:lnTo>
                    <a:lnTo>
                      <a:pt x="106680" y="936422"/>
                    </a:lnTo>
                    <a:close/>
                  </a:path>
                  <a:path w="1148080" h="936625">
                    <a:moveTo>
                      <a:pt x="96098" y="936422"/>
                    </a:moveTo>
                    <a:lnTo>
                      <a:pt x="90809" y="936422"/>
                    </a:lnTo>
                    <a:lnTo>
                      <a:pt x="90809" y="934657"/>
                    </a:lnTo>
                    <a:lnTo>
                      <a:pt x="96098" y="934657"/>
                    </a:lnTo>
                    <a:lnTo>
                      <a:pt x="96098" y="936422"/>
                    </a:lnTo>
                    <a:close/>
                  </a:path>
                  <a:path w="1148080" h="936625">
                    <a:moveTo>
                      <a:pt x="85518" y="936422"/>
                    </a:moveTo>
                    <a:lnTo>
                      <a:pt x="80227" y="936422"/>
                    </a:lnTo>
                    <a:lnTo>
                      <a:pt x="80227" y="934657"/>
                    </a:lnTo>
                    <a:lnTo>
                      <a:pt x="85518" y="934657"/>
                    </a:lnTo>
                    <a:lnTo>
                      <a:pt x="85518" y="936422"/>
                    </a:lnTo>
                    <a:close/>
                  </a:path>
                  <a:path w="1148080" h="936625">
                    <a:moveTo>
                      <a:pt x="74938" y="936422"/>
                    </a:moveTo>
                    <a:lnTo>
                      <a:pt x="69647" y="936422"/>
                    </a:lnTo>
                    <a:lnTo>
                      <a:pt x="69647" y="934657"/>
                    </a:lnTo>
                    <a:lnTo>
                      <a:pt x="74938" y="934657"/>
                    </a:lnTo>
                    <a:lnTo>
                      <a:pt x="74938" y="936422"/>
                    </a:lnTo>
                    <a:close/>
                  </a:path>
                  <a:path w="1148080" h="936625">
                    <a:moveTo>
                      <a:pt x="64356" y="936422"/>
                    </a:moveTo>
                    <a:lnTo>
                      <a:pt x="59065" y="936422"/>
                    </a:lnTo>
                    <a:lnTo>
                      <a:pt x="59065" y="934657"/>
                    </a:lnTo>
                    <a:lnTo>
                      <a:pt x="64356" y="934657"/>
                    </a:lnTo>
                    <a:lnTo>
                      <a:pt x="64356" y="936422"/>
                    </a:lnTo>
                    <a:close/>
                  </a:path>
                  <a:path w="1148080" h="936625">
                    <a:moveTo>
                      <a:pt x="53776" y="936422"/>
                    </a:moveTo>
                    <a:lnTo>
                      <a:pt x="48485" y="936422"/>
                    </a:lnTo>
                    <a:lnTo>
                      <a:pt x="48485" y="934657"/>
                    </a:lnTo>
                    <a:lnTo>
                      <a:pt x="53776" y="934657"/>
                    </a:lnTo>
                    <a:lnTo>
                      <a:pt x="53776" y="936422"/>
                    </a:lnTo>
                    <a:close/>
                  </a:path>
                  <a:path w="1148080" h="936625">
                    <a:moveTo>
                      <a:pt x="43194" y="936422"/>
                    </a:moveTo>
                    <a:lnTo>
                      <a:pt x="37905" y="936422"/>
                    </a:lnTo>
                    <a:lnTo>
                      <a:pt x="37905" y="934657"/>
                    </a:lnTo>
                    <a:lnTo>
                      <a:pt x="43194" y="934657"/>
                    </a:lnTo>
                    <a:lnTo>
                      <a:pt x="43194" y="936422"/>
                    </a:lnTo>
                    <a:close/>
                  </a:path>
                  <a:path w="1148080" h="936625">
                    <a:moveTo>
                      <a:pt x="32614" y="936422"/>
                    </a:moveTo>
                    <a:lnTo>
                      <a:pt x="27323" y="936422"/>
                    </a:lnTo>
                    <a:lnTo>
                      <a:pt x="27323" y="934657"/>
                    </a:lnTo>
                    <a:lnTo>
                      <a:pt x="32614" y="934657"/>
                    </a:lnTo>
                    <a:lnTo>
                      <a:pt x="32614" y="936422"/>
                    </a:lnTo>
                    <a:close/>
                  </a:path>
                  <a:path w="1148080" h="936625">
                    <a:moveTo>
                      <a:pt x="22032" y="936422"/>
                    </a:moveTo>
                    <a:lnTo>
                      <a:pt x="16743" y="936422"/>
                    </a:lnTo>
                    <a:lnTo>
                      <a:pt x="16743" y="934657"/>
                    </a:lnTo>
                    <a:lnTo>
                      <a:pt x="22032" y="934657"/>
                    </a:lnTo>
                    <a:lnTo>
                      <a:pt x="22032" y="936422"/>
                    </a:lnTo>
                    <a:close/>
                  </a:path>
                  <a:path w="1148080" h="936625">
                    <a:moveTo>
                      <a:pt x="11452" y="936422"/>
                    </a:moveTo>
                    <a:lnTo>
                      <a:pt x="6161" y="936422"/>
                    </a:lnTo>
                    <a:lnTo>
                      <a:pt x="6161" y="934657"/>
                    </a:lnTo>
                    <a:lnTo>
                      <a:pt x="11452" y="934657"/>
                    </a:lnTo>
                    <a:lnTo>
                      <a:pt x="11452" y="936422"/>
                    </a:lnTo>
                    <a:close/>
                  </a:path>
                  <a:path w="1148080" h="936625">
                    <a:moveTo>
                      <a:pt x="1764" y="935529"/>
                    </a:moveTo>
                    <a:lnTo>
                      <a:pt x="0" y="935529"/>
                    </a:lnTo>
                    <a:lnTo>
                      <a:pt x="0" y="930238"/>
                    </a:lnTo>
                    <a:lnTo>
                      <a:pt x="1764" y="930238"/>
                    </a:lnTo>
                    <a:lnTo>
                      <a:pt x="1764" y="935529"/>
                    </a:lnTo>
                    <a:close/>
                  </a:path>
                  <a:path w="1148080" h="936625">
                    <a:moveTo>
                      <a:pt x="1764" y="924947"/>
                    </a:moveTo>
                    <a:lnTo>
                      <a:pt x="0" y="924947"/>
                    </a:lnTo>
                    <a:lnTo>
                      <a:pt x="0" y="919656"/>
                    </a:lnTo>
                    <a:lnTo>
                      <a:pt x="1764" y="919656"/>
                    </a:lnTo>
                    <a:lnTo>
                      <a:pt x="1764" y="924947"/>
                    </a:lnTo>
                    <a:close/>
                  </a:path>
                  <a:path w="1148080" h="936625">
                    <a:moveTo>
                      <a:pt x="1764" y="914367"/>
                    </a:moveTo>
                    <a:lnTo>
                      <a:pt x="0" y="914367"/>
                    </a:lnTo>
                    <a:lnTo>
                      <a:pt x="0" y="909076"/>
                    </a:lnTo>
                    <a:lnTo>
                      <a:pt x="1764" y="909076"/>
                    </a:lnTo>
                    <a:lnTo>
                      <a:pt x="1764" y="914367"/>
                    </a:lnTo>
                    <a:close/>
                  </a:path>
                  <a:path w="1148080" h="936625">
                    <a:moveTo>
                      <a:pt x="1764" y="903785"/>
                    </a:moveTo>
                    <a:lnTo>
                      <a:pt x="0" y="903785"/>
                    </a:lnTo>
                    <a:lnTo>
                      <a:pt x="0" y="898495"/>
                    </a:lnTo>
                    <a:lnTo>
                      <a:pt x="1764" y="898495"/>
                    </a:lnTo>
                    <a:lnTo>
                      <a:pt x="1764" y="903785"/>
                    </a:lnTo>
                    <a:close/>
                  </a:path>
                  <a:path w="1148080" h="936625">
                    <a:moveTo>
                      <a:pt x="1764" y="893204"/>
                    </a:moveTo>
                    <a:lnTo>
                      <a:pt x="0" y="893204"/>
                    </a:lnTo>
                    <a:lnTo>
                      <a:pt x="0" y="887913"/>
                    </a:lnTo>
                    <a:lnTo>
                      <a:pt x="1764" y="887913"/>
                    </a:lnTo>
                    <a:lnTo>
                      <a:pt x="1764" y="893204"/>
                    </a:lnTo>
                    <a:close/>
                  </a:path>
                  <a:path w="1148080" h="936625">
                    <a:moveTo>
                      <a:pt x="1764" y="882622"/>
                    </a:moveTo>
                    <a:lnTo>
                      <a:pt x="0" y="882622"/>
                    </a:lnTo>
                    <a:lnTo>
                      <a:pt x="0" y="877333"/>
                    </a:lnTo>
                    <a:lnTo>
                      <a:pt x="1764" y="877333"/>
                    </a:lnTo>
                    <a:lnTo>
                      <a:pt x="1764" y="882622"/>
                    </a:lnTo>
                    <a:close/>
                  </a:path>
                  <a:path w="1148080" h="936625">
                    <a:moveTo>
                      <a:pt x="1764" y="872042"/>
                    </a:moveTo>
                    <a:lnTo>
                      <a:pt x="0" y="872042"/>
                    </a:lnTo>
                    <a:lnTo>
                      <a:pt x="0" y="866751"/>
                    </a:lnTo>
                    <a:lnTo>
                      <a:pt x="1764" y="866751"/>
                    </a:lnTo>
                    <a:lnTo>
                      <a:pt x="1764" y="872042"/>
                    </a:lnTo>
                    <a:close/>
                  </a:path>
                  <a:path w="1148080" h="936625">
                    <a:moveTo>
                      <a:pt x="1764" y="861462"/>
                    </a:moveTo>
                    <a:lnTo>
                      <a:pt x="0" y="861462"/>
                    </a:lnTo>
                    <a:lnTo>
                      <a:pt x="0" y="856171"/>
                    </a:lnTo>
                    <a:lnTo>
                      <a:pt x="1764" y="856171"/>
                    </a:lnTo>
                    <a:lnTo>
                      <a:pt x="1764" y="861462"/>
                    </a:lnTo>
                    <a:close/>
                  </a:path>
                  <a:path w="1148080" h="936625">
                    <a:moveTo>
                      <a:pt x="1764" y="850880"/>
                    </a:moveTo>
                    <a:lnTo>
                      <a:pt x="0" y="850880"/>
                    </a:lnTo>
                    <a:lnTo>
                      <a:pt x="0" y="845589"/>
                    </a:lnTo>
                    <a:lnTo>
                      <a:pt x="1764" y="845589"/>
                    </a:lnTo>
                    <a:lnTo>
                      <a:pt x="1764" y="850880"/>
                    </a:lnTo>
                    <a:close/>
                  </a:path>
                  <a:path w="1148080" h="936625">
                    <a:moveTo>
                      <a:pt x="1764" y="840300"/>
                    </a:moveTo>
                    <a:lnTo>
                      <a:pt x="0" y="840300"/>
                    </a:lnTo>
                    <a:lnTo>
                      <a:pt x="0" y="835009"/>
                    </a:lnTo>
                    <a:lnTo>
                      <a:pt x="1764" y="835009"/>
                    </a:lnTo>
                    <a:lnTo>
                      <a:pt x="1764" y="840300"/>
                    </a:lnTo>
                    <a:close/>
                  </a:path>
                  <a:path w="1148080" h="936625">
                    <a:moveTo>
                      <a:pt x="1764" y="829718"/>
                    </a:moveTo>
                    <a:lnTo>
                      <a:pt x="0" y="829718"/>
                    </a:lnTo>
                    <a:lnTo>
                      <a:pt x="0" y="824429"/>
                    </a:lnTo>
                    <a:lnTo>
                      <a:pt x="1764" y="824429"/>
                    </a:lnTo>
                    <a:lnTo>
                      <a:pt x="1764" y="829718"/>
                    </a:lnTo>
                    <a:close/>
                  </a:path>
                  <a:path w="1148080" h="936625">
                    <a:moveTo>
                      <a:pt x="1764" y="819138"/>
                    </a:moveTo>
                    <a:lnTo>
                      <a:pt x="0" y="819138"/>
                    </a:lnTo>
                    <a:lnTo>
                      <a:pt x="0" y="813847"/>
                    </a:lnTo>
                    <a:lnTo>
                      <a:pt x="1764" y="813847"/>
                    </a:lnTo>
                    <a:lnTo>
                      <a:pt x="1764" y="819138"/>
                    </a:lnTo>
                    <a:close/>
                  </a:path>
                  <a:path w="1148080" h="936625">
                    <a:moveTo>
                      <a:pt x="1764" y="808556"/>
                    </a:moveTo>
                    <a:lnTo>
                      <a:pt x="0" y="808556"/>
                    </a:lnTo>
                    <a:lnTo>
                      <a:pt x="0" y="803267"/>
                    </a:lnTo>
                    <a:lnTo>
                      <a:pt x="1764" y="803267"/>
                    </a:lnTo>
                    <a:lnTo>
                      <a:pt x="1764" y="808556"/>
                    </a:lnTo>
                    <a:close/>
                  </a:path>
                  <a:path w="1148080" h="936625">
                    <a:moveTo>
                      <a:pt x="1764" y="797976"/>
                    </a:moveTo>
                    <a:lnTo>
                      <a:pt x="0" y="797976"/>
                    </a:lnTo>
                    <a:lnTo>
                      <a:pt x="0" y="792685"/>
                    </a:lnTo>
                    <a:lnTo>
                      <a:pt x="1764" y="792685"/>
                    </a:lnTo>
                    <a:lnTo>
                      <a:pt x="1764" y="797976"/>
                    </a:lnTo>
                    <a:close/>
                  </a:path>
                  <a:path w="1148080" h="936625">
                    <a:moveTo>
                      <a:pt x="1764" y="787395"/>
                    </a:moveTo>
                    <a:lnTo>
                      <a:pt x="0" y="787395"/>
                    </a:lnTo>
                    <a:lnTo>
                      <a:pt x="0" y="782104"/>
                    </a:lnTo>
                    <a:lnTo>
                      <a:pt x="1764" y="782104"/>
                    </a:lnTo>
                    <a:lnTo>
                      <a:pt x="1764" y="787395"/>
                    </a:lnTo>
                    <a:close/>
                  </a:path>
                  <a:path w="1148080" h="936625">
                    <a:moveTo>
                      <a:pt x="1764" y="776813"/>
                    </a:moveTo>
                    <a:lnTo>
                      <a:pt x="0" y="776813"/>
                    </a:lnTo>
                    <a:lnTo>
                      <a:pt x="0" y="771523"/>
                    </a:lnTo>
                    <a:lnTo>
                      <a:pt x="1764" y="771523"/>
                    </a:lnTo>
                    <a:lnTo>
                      <a:pt x="1764" y="776813"/>
                    </a:lnTo>
                    <a:close/>
                  </a:path>
                  <a:path w="1148080" h="936625">
                    <a:moveTo>
                      <a:pt x="1764" y="766233"/>
                    </a:moveTo>
                    <a:lnTo>
                      <a:pt x="0" y="766233"/>
                    </a:lnTo>
                    <a:lnTo>
                      <a:pt x="0" y="760942"/>
                    </a:lnTo>
                    <a:lnTo>
                      <a:pt x="1764" y="760942"/>
                    </a:lnTo>
                    <a:lnTo>
                      <a:pt x="1764" y="766233"/>
                    </a:lnTo>
                    <a:close/>
                  </a:path>
                  <a:path w="1148080" h="936625">
                    <a:moveTo>
                      <a:pt x="1764" y="755651"/>
                    </a:moveTo>
                    <a:lnTo>
                      <a:pt x="0" y="755651"/>
                    </a:lnTo>
                    <a:lnTo>
                      <a:pt x="0" y="750362"/>
                    </a:lnTo>
                    <a:lnTo>
                      <a:pt x="1764" y="750362"/>
                    </a:lnTo>
                    <a:lnTo>
                      <a:pt x="1764" y="755651"/>
                    </a:lnTo>
                    <a:close/>
                  </a:path>
                  <a:path w="1148080" h="936625">
                    <a:moveTo>
                      <a:pt x="1764" y="745071"/>
                    </a:moveTo>
                    <a:lnTo>
                      <a:pt x="0" y="745071"/>
                    </a:lnTo>
                    <a:lnTo>
                      <a:pt x="0" y="739780"/>
                    </a:lnTo>
                    <a:lnTo>
                      <a:pt x="1764" y="739780"/>
                    </a:lnTo>
                    <a:lnTo>
                      <a:pt x="1764" y="745071"/>
                    </a:lnTo>
                    <a:close/>
                  </a:path>
                  <a:path w="1148080" h="936625">
                    <a:moveTo>
                      <a:pt x="1764" y="734489"/>
                    </a:moveTo>
                    <a:lnTo>
                      <a:pt x="0" y="734489"/>
                    </a:lnTo>
                    <a:lnTo>
                      <a:pt x="0" y="729200"/>
                    </a:lnTo>
                    <a:lnTo>
                      <a:pt x="1764" y="729200"/>
                    </a:lnTo>
                    <a:lnTo>
                      <a:pt x="1764" y="734489"/>
                    </a:lnTo>
                    <a:close/>
                  </a:path>
                  <a:path w="1148080" h="936625">
                    <a:moveTo>
                      <a:pt x="1764" y="723909"/>
                    </a:moveTo>
                    <a:lnTo>
                      <a:pt x="0" y="723909"/>
                    </a:lnTo>
                    <a:lnTo>
                      <a:pt x="0" y="718618"/>
                    </a:lnTo>
                    <a:lnTo>
                      <a:pt x="1764" y="718618"/>
                    </a:lnTo>
                    <a:lnTo>
                      <a:pt x="1764" y="723909"/>
                    </a:lnTo>
                    <a:close/>
                  </a:path>
                  <a:path w="1148080" h="936625">
                    <a:moveTo>
                      <a:pt x="1764" y="713329"/>
                    </a:moveTo>
                    <a:lnTo>
                      <a:pt x="0" y="713329"/>
                    </a:lnTo>
                    <a:lnTo>
                      <a:pt x="0" y="708038"/>
                    </a:lnTo>
                    <a:lnTo>
                      <a:pt x="1764" y="708038"/>
                    </a:lnTo>
                    <a:lnTo>
                      <a:pt x="1764" y="713329"/>
                    </a:lnTo>
                    <a:close/>
                  </a:path>
                  <a:path w="1148080" h="936625">
                    <a:moveTo>
                      <a:pt x="1764" y="702747"/>
                    </a:moveTo>
                    <a:lnTo>
                      <a:pt x="0" y="702747"/>
                    </a:lnTo>
                    <a:lnTo>
                      <a:pt x="0" y="697458"/>
                    </a:lnTo>
                    <a:lnTo>
                      <a:pt x="1764" y="697458"/>
                    </a:lnTo>
                    <a:lnTo>
                      <a:pt x="1764" y="702747"/>
                    </a:lnTo>
                    <a:close/>
                  </a:path>
                  <a:path w="1148080" h="936625">
                    <a:moveTo>
                      <a:pt x="1764" y="692167"/>
                    </a:moveTo>
                    <a:lnTo>
                      <a:pt x="0" y="692167"/>
                    </a:lnTo>
                    <a:lnTo>
                      <a:pt x="0" y="686876"/>
                    </a:lnTo>
                    <a:lnTo>
                      <a:pt x="1764" y="686876"/>
                    </a:lnTo>
                    <a:lnTo>
                      <a:pt x="1764" y="692167"/>
                    </a:lnTo>
                    <a:close/>
                  </a:path>
                  <a:path w="1148080" h="936625">
                    <a:moveTo>
                      <a:pt x="1764" y="681585"/>
                    </a:moveTo>
                    <a:lnTo>
                      <a:pt x="0" y="681585"/>
                    </a:lnTo>
                    <a:lnTo>
                      <a:pt x="0" y="676295"/>
                    </a:lnTo>
                    <a:lnTo>
                      <a:pt x="1764" y="676295"/>
                    </a:lnTo>
                    <a:lnTo>
                      <a:pt x="1764" y="681585"/>
                    </a:lnTo>
                    <a:close/>
                  </a:path>
                  <a:path w="1148080" h="936625">
                    <a:moveTo>
                      <a:pt x="1764" y="671004"/>
                    </a:moveTo>
                    <a:lnTo>
                      <a:pt x="0" y="671004"/>
                    </a:lnTo>
                    <a:lnTo>
                      <a:pt x="0" y="665713"/>
                    </a:lnTo>
                    <a:lnTo>
                      <a:pt x="1764" y="665713"/>
                    </a:lnTo>
                    <a:lnTo>
                      <a:pt x="1764" y="671004"/>
                    </a:lnTo>
                    <a:close/>
                  </a:path>
                  <a:path w="1148080" h="936625">
                    <a:moveTo>
                      <a:pt x="1764" y="660423"/>
                    </a:moveTo>
                    <a:lnTo>
                      <a:pt x="0" y="660423"/>
                    </a:lnTo>
                    <a:lnTo>
                      <a:pt x="0" y="655133"/>
                    </a:lnTo>
                    <a:lnTo>
                      <a:pt x="1764" y="655133"/>
                    </a:lnTo>
                    <a:lnTo>
                      <a:pt x="1764" y="660423"/>
                    </a:lnTo>
                    <a:close/>
                  </a:path>
                  <a:path w="1148080" h="936625">
                    <a:moveTo>
                      <a:pt x="1764" y="649842"/>
                    </a:moveTo>
                    <a:lnTo>
                      <a:pt x="0" y="649842"/>
                    </a:lnTo>
                    <a:lnTo>
                      <a:pt x="0" y="644551"/>
                    </a:lnTo>
                    <a:lnTo>
                      <a:pt x="1764" y="644551"/>
                    </a:lnTo>
                    <a:lnTo>
                      <a:pt x="1764" y="649842"/>
                    </a:lnTo>
                    <a:close/>
                  </a:path>
                  <a:path w="1148080" h="936625">
                    <a:moveTo>
                      <a:pt x="1764" y="639262"/>
                    </a:moveTo>
                    <a:lnTo>
                      <a:pt x="0" y="639262"/>
                    </a:lnTo>
                    <a:lnTo>
                      <a:pt x="0" y="633971"/>
                    </a:lnTo>
                    <a:lnTo>
                      <a:pt x="1764" y="633971"/>
                    </a:lnTo>
                    <a:lnTo>
                      <a:pt x="1764" y="639262"/>
                    </a:lnTo>
                    <a:close/>
                  </a:path>
                  <a:path w="1148080" h="936625">
                    <a:moveTo>
                      <a:pt x="1764" y="628680"/>
                    </a:moveTo>
                    <a:lnTo>
                      <a:pt x="0" y="628680"/>
                    </a:lnTo>
                    <a:lnTo>
                      <a:pt x="0" y="623389"/>
                    </a:lnTo>
                    <a:lnTo>
                      <a:pt x="1764" y="623389"/>
                    </a:lnTo>
                    <a:lnTo>
                      <a:pt x="1764" y="628680"/>
                    </a:lnTo>
                    <a:close/>
                  </a:path>
                  <a:path w="1148080" h="936625">
                    <a:moveTo>
                      <a:pt x="1764" y="618100"/>
                    </a:moveTo>
                    <a:lnTo>
                      <a:pt x="0" y="618100"/>
                    </a:lnTo>
                    <a:lnTo>
                      <a:pt x="0" y="612809"/>
                    </a:lnTo>
                    <a:lnTo>
                      <a:pt x="1764" y="612809"/>
                    </a:lnTo>
                    <a:lnTo>
                      <a:pt x="1764" y="618100"/>
                    </a:lnTo>
                    <a:close/>
                  </a:path>
                  <a:path w="1148080" h="936625">
                    <a:moveTo>
                      <a:pt x="1764" y="607518"/>
                    </a:moveTo>
                    <a:lnTo>
                      <a:pt x="0" y="607518"/>
                    </a:lnTo>
                    <a:lnTo>
                      <a:pt x="0" y="602229"/>
                    </a:lnTo>
                    <a:lnTo>
                      <a:pt x="1764" y="602229"/>
                    </a:lnTo>
                    <a:lnTo>
                      <a:pt x="1764" y="607518"/>
                    </a:lnTo>
                    <a:close/>
                  </a:path>
                  <a:path w="1148080" h="936625">
                    <a:moveTo>
                      <a:pt x="1764" y="596938"/>
                    </a:moveTo>
                    <a:lnTo>
                      <a:pt x="0" y="596938"/>
                    </a:lnTo>
                    <a:lnTo>
                      <a:pt x="0" y="591647"/>
                    </a:lnTo>
                    <a:lnTo>
                      <a:pt x="1764" y="591647"/>
                    </a:lnTo>
                    <a:lnTo>
                      <a:pt x="1764" y="596938"/>
                    </a:lnTo>
                    <a:close/>
                  </a:path>
                  <a:path w="1148080" h="936625">
                    <a:moveTo>
                      <a:pt x="1764" y="586356"/>
                    </a:moveTo>
                    <a:lnTo>
                      <a:pt x="0" y="586356"/>
                    </a:lnTo>
                    <a:lnTo>
                      <a:pt x="0" y="581067"/>
                    </a:lnTo>
                    <a:lnTo>
                      <a:pt x="1764" y="581067"/>
                    </a:lnTo>
                    <a:lnTo>
                      <a:pt x="1764" y="586356"/>
                    </a:lnTo>
                    <a:close/>
                  </a:path>
                  <a:path w="1148080" h="936625">
                    <a:moveTo>
                      <a:pt x="1764" y="575776"/>
                    </a:moveTo>
                    <a:lnTo>
                      <a:pt x="0" y="575776"/>
                    </a:lnTo>
                    <a:lnTo>
                      <a:pt x="0" y="570485"/>
                    </a:lnTo>
                    <a:lnTo>
                      <a:pt x="1764" y="570485"/>
                    </a:lnTo>
                    <a:lnTo>
                      <a:pt x="1764" y="575776"/>
                    </a:lnTo>
                    <a:close/>
                  </a:path>
                  <a:path w="1148080" h="936625">
                    <a:moveTo>
                      <a:pt x="1764" y="565195"/>
                    </a:moveTo>
                    <a:lnTo>
                      <a:pt x="0" y="565195"/>
                    </a:lnTo>
                    <a:lnTo>
                      <a:pt x="0" y="559904"/>
                    </a:lnTo>
                    <a:lnTo>
                      <a:pt x="1764" y="559904"/>
                    </a:lnTo>
                    <a:lnTo>
                      <a:pt x="1764" y="565195"/>
                    </a:lnTo>
                    <a:close/>
                  </a:path>
                  <a:path w="1148080" h="936625">
                    <a:moveTo>
                      <a:pt x="1764" y="554614"/>
                    </a:moveTo>
                    <a:lnTo>
                      <a:pt x="0" y="554614"/>
                    </a:lnTo>
                    <a:lnTo>
                      <a:pt x="0" y="549323"/>
                    </a:lnTo>
                    <a:lnTo>
                      <a:pt x="1764" y="549323"/>
                    </a:lnTo>
                    <a:lnTo>
                      <a:pt x="1764" y="554614"/>
                    </a:lnTo>
                    <a:close/>
                  </a:path>
                  <a:path w="1148080" h="936625">
                    <a:moveTo>
                      <a:pt x="1764" y="544033"/>
                    </a:moveTo>
                    <a:lnTo>
                      <a:pt x="0" y="544033"/>
                    </a:lnTo>
                    <a:lnTo>
                      <a:pt x="0" y="538742"/>
                    </a:lnTo>
                    <a:lnTo>
                      <a:pt x="1764" y="538742"/>
                    </a:lnTo>
                    <a:lnTo>
                      <a:pt x="1764" y="544033"/>
                    </a:lnTo>
                    <a:close/>
                  </a:path>
                  <a:path w="1148080" h="936625">
                    <a:moveTo>
                      <a:pt x="1764" y="533451"/>
                    </a:moveTo>
                    <a:lnTo>
                      <a:pt x="0" y="533451"/>
                    </a:lnTo>
                    <a:lnTo>
                      <a:pt x="0" y="528162"/>
                    </a:lnTo>
                    <a:lnTo>
                      <a:pt x="1764" y="528162"/>
                    </a:lnTo>
                    <a:lnTo>
                      <a:pt x="1764" y="533451"/>
                    </a:lnTo>
                    <a:close/>
                  </a:path>
                  <a:path w="1148080" h="936625">
                    <a:moveTo>
                      <a:pt x="1764" y="522871"/>
                    </a:moveTo>
                    <a:lnTo>
                      <a:pt x="0" y="522871"/>
                    </a:lnTo>
                    <a:lnTo>
                      <a:pt x="0" y="517580"/>
                    </a:lnTo>
                    <a:lnTo>
                      <a:pt x="1764" y="517580"/>
                    </a:lnTo>
                    <a:lnTo>
                      <a:pt x="1764" y="522871"/>
                    </a:lnTo>
                    <a:close/>
                  </a:path>
                  <a:path w="1148080" h="936625">
                    <a:moveTo>
                      <a:pt x="1764" y="512289"/>
                    </a:moveTo>
                    <a:lnTo>
                      <a:pt x="0" y="512289"/>
                    </a:lnTo>
                    <a:lnTo>
                      <a:pt x="0" y="507000"/>
                    </a:lnTo>
                    <a:lnTo>
                      <a:pt x="1764" y="507000"/>
                    </a:lnTo>
                    <a:lnTo>
                      <a:pt x="1764" y="512289"/>
                    </a:lnTo>
                    <a:close/>
                  </a:path>
                  <a:path w="1148080" h="936625">
                    <a:moveTo>
                      <a:pt x="1764" y="501709"/>
                    </a:moveTo>
                    <a:lnTo>
                      <a:pt x="0" y="501709"/>
                    </a:lnTo>
                    <a:lnTo>
                      <a:pt x="0" y="496418"/>
                    </a:lnTo>
                    <a:lnTo>
                      <a:pt x="1764" y="496418"/>
                    </a:lnTo>
                    <a:lnTo>
                      <a:pt x="1764" y="501709"/>
                    </a:lnTo>
                    <a:close/>
                  </a:path>
                  <a:path w="1148080" h="936625">
                    <a:moveTo>
                      <a:pt x="1764" y="491129"/>
                    </a:moveTo>
                    <a:lnTo>
                      <a:pt x="0" y="491129"/>
                    </a:lnTo>
                    <a:lnTo>
                      <a:pt x="0" y="485838"/>
                    </a:lnTo>
                    <a:lnTo>
                      <a:pt x="1764" y="485838"/>
                    </a:lnTo>
                    <a:lnTo>
                      <a:pt x="1764" y="491129"/>
                    </a:lnTo>
                    <a:close/>
                  </a:path>
                  <a:path w="1148080" h="936625">
                    <a:moveTo>
                      <a:pt x="1764" y="480547"/>
                    </a:moveTo>
                    <a:lnTo>
                      <a:pt x="0" y="480547"/>
                    </a:lnTo>
                    <a:lnTo>
                      <a:pt x="0" y="475256"/>
                    </a:lnTo>
                    <a:lnTo>
                      <a:pt x="1764" y="475256"/>
                    </a:lnTo>
                    <a:lnTo>
                      <a:pt x="1764" y="480547"/>
                    </a:lnTo>
                    <a:close/>
                  </a:path>
                  <a:path w="1148080" h="936625">
                    <a:moveTo>
                      <a:pt x="1764" y="469967"/>
                    </a:moveTo>
                    <a:lnTo>
                      <a:pt x="0" y="469967"/>
                    </a:lnTo>
                    <a:lnTo>
                      <a:pt x="0" y="464676"/>
                    </a:lnTo>
                    <a:lnTo>
                      <a:pt x="1764" y="464676"/>
                    </a:lnTo>
                    <a:lnTo>
                      <a:pt x="1764" y="469967"/>
                    </a:lnTo>
                    <a:close/>
                  </a:path>
                  <a:path w="1148080" h="936625">
                    <a:moveTo>
                      <a:pt x="1764" y="459385"/>
                    </a:moveTo>
                    <a:lnTo>
                      <a:pt x="0" y="459385"/>
                    </a:lnTo>
                    <a:lnTo>
                      <a:pt x="0" y="454094"/>
                    </a:lnTo>
                    <a:lnTo>
                      <a:pt x="1764" y="454094"/>
                    </a:lnTo>
                    <a:lnTo>
                      <a:pt x="1764" y="459385"/>
                    </a:lnTo>
                    <a:close/>
                  </a:path>
                  <a:path w="1148080" h="936625">
                    <a:moveTo>
                      <a:pt x="1764" y="448804"/>
                    </a:moveTo>
                    <a:lnTo>
                      <a:pt x="0" y="448804"/>
                    </a:lnTo>
                    <a:lnTo>
                      <a:pt x="0" y="443514"/>
                    </a:lnTo>
                    <a:lnTo>
                      <a:pt x="1764" y="443514"/>
                    </a:lnTo>
                    <a:lnTo>
                      <a:pt x="1764" y="448804"/>
                    </a:lnTo>
                    <a:close/>
                  </a:path>
                  <a:path w="1148080" h="936625">
                    <a:moveTo>
                      <a:pt x="1764" y="438223"/>
                    </a:moveTo>
                    <a:lnTo>
                      <a:pt x="0" y="438223"/>
                    </a:lnTo>
                    <a:lnTo>
                      <a:pt x="0" y="432933"/>
                    </a:lnTo>
                    <a:lnTo>
                      <a:pt x="1764" y="432933"/>
                    </a:lnTo>
                    <a:lnTo>
                      <a:pt x="1764" y="438223"/>
                    </a:lnTo>
                    <a:close/>
                  </a:path>
                  <a:path w="1148080" h="936625">
                    <a:moveTo>
                      <a:pt x="1764" y="427642"/>
                    </a:moveTo>
                    <a:lnTo>
                      <a:pt x="0" y="427642"/>
                    </a:lnTo>
                    <a:lnTo>
                      <a:pt x="0" y="422351"/>
                    </a:lnTo>
                    <a:lnTo>
                      <a:pt x="1764" y="422351"/>
                    </a:lnTo>
                    <a:lnTo>
                      <a:pt x="1764" y="427642"/>
                    </a:lnTo>
                    <a:close/>
                  </a:path>
                  <a:path w="1148080" h="936625">
                    <a:moveTo>
                      <a:pt x="1764" y="417062"/>
                    </a:moveTo>
                    <a:lnTo>
                      <a:pt x="0" y="417062"/>
                    </a:lnTo>
                    <a:lnTo>
                      <a:pt x="0" y="411771"/>
                    </a:lnTo>
                    <a:lnTo>
                      <a:pt x="1764" y="411771"/>
                    </a:lnTo>
                    <a:lnTo>
                      <a:pt x="1764" y="417062"/>
                    </a:lnTo>
                    <a:close/>
                  </a:path>
                  <a:path w="1148080" h="936625">
                    <a:moveTo>
                      <a:pt x="1764" y="406480"/>
                    </a:moveTo>
                    <a:lnTo>
                      <a:pt x="0" y="406480"/>
                    </a:lnTo>
                    <a:lnTo>
                      <a:pt x="0" y="401189"/>
                    </a:lnTo>
                    <a:lnTo>
                      <a:pt x="1764" y="401189"/>
                    </a:lnTo>
                    <a:lnTo>
                      <a:pt x="1764" y="406480"/>
                    </a:lnTo>
                    <a:close/>
                  </a:path>
                  <a:path w="1148080" h="936625">
                    <a:moveTo>
                      <a:pt x="1764" y="395900"/>
                    </a:moveTo>
                    <a:lnTo>
                      <a:pt x="0" y="395900"/>
                    </a:lnTo>
                    <a:lnTo>
                      <a:pt x="0" y="390609"/>
                    </a:lnTo>
                    <a:lnTo>
                      <a:pt x="1764" y="390609"/>
                    </a:lnTo>
                    <a:lnTo>
                      <a:pt x="1764" y="395900"/>
                    </a:lnTo>
                    <a:close/>
                  </a:path>
                  <a:path w="1148080" h="936625">
                    <a:moveTo>
                      <a:pt x="1764" y="385318"/>
                    </a:moveTo>
                    <a:lnTo>
                      <a:pt x="0" y="385318"/>
                    </a:lnTo>
                    <a:lnTo>
                      <a:pt x="0" y="380027"/>
                    </a:lnTo>
                    <a:lnTo>
                      <a:pt x="1764" y="380027"/>
                    </a:lnTo>
                    <a:lnTo>
                      <a:pt x="1764" y="385318"/>
                    </a:lnTo>
                    <a:close/>
                  </a:path>
                  <a:path w="1148080" h="936625">
                    <a:moveTo>
                      <a:pt x="1764" y="374738"/>
                    </a:moveTo>
                    <a:lnTo>
                      <a:pt x="0" y="374738"/>
                    </a:lnTo>
                    <a:lnTo>
                      <a:pt x="0" y="369447"/>
                    </a:lnTo>
                    <a:lnTo>
                      <a:pt x="1764" y="369447"/>
                    </a:lnTo>
                    <a:lnTo>
                      <a:pt x="1764" y="374738"/>
                    </a:lnTo>
                    <a:close/>
                  </a:path>
                  <a:path w="1148080" h="936625">
                    <a:moveTo>
                      <a:pt x="1764" y="364156"/>
                    </a:moveTo>
                    <a:lnTo>
                      <a:pt x="0" y="364156"/>
                    </a:lnTo>
                    <a:lnTo>
                      <a:pt x="0" y="358867"/>
                    </a:lnTo>
                    <a:lnTo>
                      <a:pt x="1764" y="358867"/>
                    </a:lnTo>
                    <a:lnTo>
                      <a:pt x="1764" y="364156"/>
                    </a:lnTo>
                    <a:close/>
                  </a:path>
                  <a:path w="1148080" h="936625">
                    <a:moveTo>
                      <a:pt x="1764" y="353576"/>
                    </a:moveTo>
                    <a:lnTo>
                      <a:pt x="0" y="353576"/>
                    </a:lnTo>
                    <a:lnTo>
                      <a:pt x="0" y="348285"/>
                    </a:lnTo>
                    <a:lnTo>
                      <a:pt x="1764" y="348285"/>
                    </a:lnTo>
                    <a:lnTo>
                      <a:pt x="1764" y="353576"/>
                    </a:lnTo>
                    <a:close/>
                  </a:path>
                  <a:path w="1148080" h="936625">
                    <a:moveTo>
                      <a:pt x="1764" y="342995"/>
                    </a:moveTo>
                    <a:lnTo>
                      <a:pt x="0" y="342995"/>
                    </a:lnTo>
                    <a:lnTo>
                      <a:pt x="0" y="337705"/>
                    </a:lnTo>
                    <a:lnTo>
                      <a:pt x="1764" y="337705"/>
                    </a:lnTo>
                    <a:lnTo>
                      <a:pt x="1764" y="342995"/>
                    </a:lnTo>
                    <a:close/>
                  </a:path>
                  <a:path w="1148080" h="936625">
                    <a:moveTo>
                      <a:pt x="1764" y="332414"/>
                    </a:moveTo>
                    <a:lnTo>
                      <a:pt x="0" y="332414"/>
                    </a:lnTo>
                    <a:lnTo>
                      <a:pt x="0" y="327123"/>
                    </a:lnTo>
                    <a:lnTo>
                      <a:pt x="1764" y="327123"/>
                    </a:lnTo>
                    <a:lnTo>
                      <a:pt x="1764" y="332414"/>
                    </a:lnTo>
                    <a:close/>
                  </a:path>
                  <a:path w="1148080" h="936625">
                    <a:moveTo>
                      <a:pt x="1764" y="321833"/>
                    </a:moveTo>
                    <a:lnTo>
                      <a:pt x="0" y="321833"/>
                    </a:lnTo>
                    <a:lnTo>
                      <a:pt x="0" y="316542"/>
                    </a:lnTo>
                    <a:lnTo>
                      <a:pt x="1764" y="316542"/>
                    </a:lnTo>
                    <a:lnTo>
                      <a:pt x="1764" y="321833"/>
                    </a:lnTo>
                    <a:close/>
                  </a:path>
                  <a:path w="1148080" h="936625">
                    <a:moveTo>
                      <a:pt x="1764" y="311251"/>
                    </a:moveTo>
                    <a:lnTo>
                      <a:pt x="0" y="311251"/>
                    </a:lnTo>
                    <a:lnTo>
                      <a:pt x="0" y="305960"/>
                    </a:lnTo>
                    <a:lnTo>
                      <a:pt x="1764" y="305960"/>
                    </a:lnTo>
                    <a:lnTo>
                      <a:pt x="1764" y="311251"/>
                    </a:lnTo>
                    <a:close/>
                  </a:path>
                  <a:path w="1148080" h="936625">
                    <a:moveTo>
                      <a:pt x="1764" y="300671"/>
                    </a:moveTo>
                    <a:lnTo>
                      <a:pt x="0" y="300671"/>
                    </a:lnTo>
                    <a:lnTo>
                      <a:pt x="0" y="295380"/>
                    </a:lnTo>
                    <a:lnTo>
                      <a:pt x="1764" y="295380"/>
                    </a:lnTo>
                    <a:lnTo>
                      <a:pt x="1764" y="300671"/>
                    </a:lnTo>
                    <a:close/>
                  </a:path>
                  <a:path w="1148080" h="936625">
                    <a:moveTo>
                      <a:pt x="1764" y="290089"/>
                    </a:moveTo>
                    <a:lnTo>
                      <a:pt x="0" y="290089"/>
                    </a:lnTo>
                    <a:lnTo>
                      <a:pt x="0" y="284800"/>
                    </a:lnTo>
                    <a:lnTo>
                      <a:pt x="1764" y="284800"/>
                    </a:lnTo>
                    <a:lnTo>
                      <a:pt x="1764" y="290089"/>
                    </a:lnTo>
                    <a:close/>
                  </a:path>
                  <a:path w="1148080" h="936625">
                    <a:moveTo>
                      <a:pt x="1764" y="279509"/>
                    </a:moveTo>
                    <a:lnTo>
                      <a:pt x="0" y="279509"/>
                    </a:lnTo>
                    <a:lnTo>
                      <a:pt x="0" y="274218"/>
                    </a:lnTo>
                    <a:lnTo>
                      <a:pt x="1764" y="274218"/>
                    </a:lnTo>
                    <a:lnTo>
                      <a:pt x="1764" y="279509"/>
                    </a:lnTo>
                    <a:close/>
                  </a:path>
                  <a:path w="1148080" h="936625">
                    <a:moveTo>
                      <a:pt x="1764" y="268929"/>
                    </a:moveTo>
                    <a:lnTo>
                      <a:pt x="0" y="268929"/>
                    </a:lnTo>
                    <a:lnTo>
                      <a:pt x="0" y="263638"/>
                    </a:lnTo>
                    <a:lnTo>
                      <a:pt x="1764" y="263638"/>
                    </a:lnTo>
                    <a:lnTo>
                      <a:pt x="1764" y="268929"/>
                    </a:lnTo>
                    <a:close/>
                  </a:path>
                  <a:path w="1148080" h="936625">
                    <a:moveTo>
                      <a:pt x="1764" y="258347"/>
                    </a:moveTo>
                    <a:lnTo>
                      <a:pt x="0" y="258347"/>
                    </a:lnTo>
                    <a:lnTo>
                      <a:pt x="0" y="253056"/>
                    </a:lnTo>
                    <a:lnTo>
                      <a:pt x="1764" y="253056"/>
                    </a:lnTo>
                    <a:lnTo>
                      <a:pt x="1764" y="258347"/>
                    </a:lnTo>
                    <a:close/>
                  </a:path>
                  <a:path w="1148080" h="936625">
                    <a:moveTo>
                      <a:pt x="1764" y="247767"/>
                    </a:moveTo>
                    <a:lnTo>
                      <a:pt x="0" y="247767"/>
                    </a:lnTo>
                    <a:lnTo>
                      <a:pt x="0" y="242476"/>
                    </a:lnTo>
                    <a:lnTo>
                      <a:pt x="1764" y="242476"/>
                    </a:lnTo>
                    <a:lnTo>
                      <a:pt x="1764" y="247767"/>
                    </a:lnTo>
                    <a:close/>
                  </a:path>
                  <a:path w="1148080" h="936625">
                    <a:moveTo>
                      <a:pt x="1764" y="237185"/>
                    </a:moveTo>
                    <a:lnTo>
                      <a:pt x="0" y="237185"/>
                    </a:lnTo>
                    <a:lnTo>
                      <a:pt x="0" y="231894"/>
                    </a:lnTo>
                    <a:lnTo>
                      <a:pt x="1764" y="231894"/>
                    </a:lnTo>
                    <a:lnTo>
                      <a:pt x="1764" y="237185"/>
                    </a:lnTo>
                    <a:close/>
                  </a:path>
                  <a:path w="1148080" h="936625">
                    <a:moveTo>
                      <a:pt x="1764" y="226605"/>
                    </a:moveTo>
                    <a:lnTo>
                      <a:pt x="0" y="226605"/>
                    </a:lnTo>
                    <a:lnTo>
                      <a:pt x="0" y="221314"/>
                    </a:lnTo>
                    <a:lnTo>
                      <a:pt x="1764" y="221314"/>
                    </a:lnTo>
                    <a:lnTo>
                      <a:pt x="1764" y="226605"/>
                    </a:lnTo>
                    <a:close/>
                  </a:path>
                  <a:path w="1148080" h="936625">
                    <a:moveTo>
                      <a:pt x="1764" y="216023"/>
                    </a:moveTo>
                    <a:lnTo>
                      <a:pt x="0" y="216023"/>
                    </a:lnTo>
                    <a:lnTo>
                      <a:pt x="0" y="210733"/>
                    </a:lnTo>
                    <a:lnTo>
                      <a:pt x="1764" y="210733"/>
                    </a:lnTo>
                    <a:lnTo>
                      <a:pt x="1764" y="216023"/>
                    </a:lnTo>
                    <a:close/>
                  </a:path>
                  <a:path w="1148080" h="936625">
                    <a:moveTo>
                      <a:pt x="1764" y="205442"/>
                    </a:moveTo>
                    <a:lnTo>
                      <a:pt x="0" y="205442"/>
                    </a:lnTo>
                    <a:lnTo>
                      <a:pt x="0" y="200151"/>
                    </a:lnTo>
                    <a:lnTo>
                      <a:pt x="1764" y="200151"/>
                    </a:lnTo>
                    <a:lnTo>
                      <a:pt x="1764" y="205442"/>
                    </a:lnTo>
                    <a:close/>
                  </a:path>
                  <a:path w="1148080" h="936625">
                    <a:moveTo>
                      <a:pt x="1764" y="194862"/>
                    </a:moveTo>
                    <a:lnTo>
                      <a:pt x="0" y="194862"/>
                    </a:lnTo>
                    <a:lnTo>
                      <a:pt x="0" y="189571"/>
                    </a:lnTo>
                    <a:lnTo>
                      <a:pt x="1764" y="189571"/>
                    </a:lnTo>
                    <a:lnTo>
                      <a:pt x="1764" y="194862"/>
                    </a:lnTo>
                    <a:close/>
                  </a:path>
                  <a:path w="1148080" h="936625">
                    <a:moveTo>
                      <a:pt x="1764" y="184280"/>
                    </a:moveTo>
                    <a:lnTo>
                      <a:pt x="0" y="184280"/>
                    </a:lnTo>
                    <a:lnTo>
                      <a:pt x="0" y="178989"/>
                    </a:lnTo>
                    <a:lnTo>
                      <a:pt x="1764" y="178989"/>
                    </a:lnTo>
                    <a:lnTo>
                      <a:pt x="1764" y="184280"/>
                    </a:lnTo>
                    <a:close/>
                  </a:path>
                  <a:path w="1148080" h="936625">
                    <a:moveTo>
                      <a:pt x="1764" y="173700"/>
                    </a:moveTo>
                    <a:lnTo>
                      <a:pt x="0" y="173700"/>
                    </a:lnTo>
                    <a:lnTo>
                      <a:pt x="0" y="168409"/>
                    </a:lnTo>
                    <a:lnTo>
                      <a:pt x="1764" y="168409"/>
                    </a:lnTo>
                    <a:lnTo>
                      <a:pt x="1764" y="173700"/>
                    </a:lnTo>
                    <a:close/>
                  </a:path>
                  <a:path w="1148080" h="936625">
                    <a:moveTo>
                      <a:pt x="1764" y="163118"/>
                    </a:moveTo>
                    <a:lnTo>
                      <a:pt x="0" y="163118"/>
                    </a:lnTo>
                    <a:lnTo>
                      <a:pt x="0" y="157827"/>
                    </a:lnTo>
                    <a:lnTo>
                      <a:pt x="1764" y="157827"/>
                    </a:lnTo>
                    <a:lnTo>
                      <a:pt x="1764" y="163118"/>
                    </a:lnTo>
                    <a:close/>
                  </a:path>
                  <a:path w="1148080" h="936625">
                    <a:moveTo>
                      <a:pt x="1764" y="152538"/>
                    </a:moveTo>
                    <a:lnTo>
                      <a:pt x="0" y="152538"/>
                    </a:lnTo>
                    <a:lnTo>
                      <a:pt x="0" y="147247"/>
                    </a:lnTo>
                    <a:lnTo>
                      <a:pt x="1764" y="147247"/>
                    </a:lnTo>
                    <a:lnTo>
                      <a:pt x="1764" y="152538"/>
                    </a:lnTo>
                    <a:close/>
                  </a:path>
                  <a:path w="1148080" h="936625">
                    <a:moveTo>
                      <a:pt x="1764" y="141956"/>
                    </a:moveTo>
                    <a:lnTo>
                      <a:pt x="0" y="141956"/>
                    </a:lnTo>
                    <a:lnTo>
                      <a:pt x="0" y="136667"/>
                    </a:lnTo>
                    <a:lnTo>
                      <a:pt x="1764" y="136667"/>
                    </a:lnTo>
                    <a:lnTo>
                      <a:pt x="1764" y="141956"/>
                    </a:lnTo>
                    <a:close/>
                  </a:path>
                  <a:path w="1148080" h="936625">
                    <a:moveTo>
                      <a:pt x="1764" y="131376"/>
                    </a:moveTo>
                    <a:lnTo>
                      <a:pt x="0" y="131376"/>
                    </a:lnTo>
                    <a:lnTo>
                      <a:pt x="0" y="126085"/>
                    </a:lnTo>
                    <a:lnTo>
                      <a:pt x="1764" y="126085"/>
                    </a:lnTo>
                    <a:lnTo>
                      <a:pt x="1764" y="131376"/>
                    </a:lnTo>
                    <a:close/>
                  </a:path>
                  <a:path w="1148080" h="936625">
                    <a:moveTo>
                      <a:pt x="1764" y="120795"/>
                    </a:moveTo>
                    <a:lnTo>
                      <a:pt x="0" y="120795"/>
                    </a:lnTo>
                    <a:lnTo>
                      <a:pt x="0" y="115504"/>
                    </a:lnTo>
                    <a:lnTo>
                      <a:pt x="1764" y="115504"/>
                    </a:lnTo>
                    <a:lnTo>
                      <a:pt x="1764" y="120795"/>
                    </a:lnTo>
                    <a:close/>
                  </a:path>
                  <a:path w="1148080" h="936625">
                    <a:moveTo>
                      <a:pt x="1764" y="110214"/>
                    </a:moveTo>
                    <a:lnTo>
                      <a:pt x="0" y="110214"/>
                    </a:lnTo>
                    <a:lnTo>
                      <a:pt x="0" y="104923"/>
                    </a:lnTo>
                    <a:lnTo>
                      <a:pt x="1764" y="104923"/>
                    </a:lnTo>
                    <a:lnTo>
                      <a:pt x="1764" y="110214"/>
                    </a:lnTo>
                    <a:close/>
                  </a:path>
                  <a:path w="1148080" h="936625">
                    <a:moveTo>
                      <a:pt x="1764" y="99633"/>
                    </a:moveTo>
                    <a:lnTo>
                      <a:pt x="0" y="99633"/>
                    </a:lnTo>
                    <a:lnTo>
                      <a:pt x="0" y="94342"/>
                    </a:lnTo>
                    <a:lnTo>
                      <a:pt x="1764" y="94342"/>
                    </a:lnTo>
                    <a:lnTo>
                      <a:pt x="1764" y="99633"/>
                    </a:lnTo>
                    <a:close/>
                  </a:path>
                  <a:path w="1148080" h="936625">
                    <a:moveTo>
                      <a:pt x="1764" y="89052"/>
                    </a:moveTo>
                    <a:lnTo>
                      <a:pt x="0" y="89052"/>
                    </a:lnTo>
                    <a:lnTo>
                      <a:pt x="0" y="83761"/>
                    </a:lnTo>
                    <a:lnTo>
                      <a:pt x="1764" y="83761"/>
                    </a:lnTo>
                    <a:lnTo>
                      <a:pt x="1764" y="89052"/>
                    </a:lnTo>
                    <a:close/>
                  </a:path>
                  <a:path w="1148080" h="936625">
                    <a:moveTo>
                      <a:pt x="1764" y="78471"/>
                    </a:moveTo>
                    <a:lnTo>
                      <a:pt x="0" y="78471"/>
                    </a:lnTo>
                    <a:lnTo>
                      <a:pt x="0" y="73180"/>
                    </a:lnTo>
                    <a:lnTo>
                      <a:pt x="1764" y="73180"/>
                    </a:lnTo>
                    <a:lnTo>
                      <a:pt x="1764" y="78471"/>
                    </a:lnTo>
                    <a:close/>
                  </a:path>
                  <a:path w="1148080" h="936625">
                    <a:moveTo>
                      <a:pt x="1764" y="67890"/>
                    </a:moveTo>
                    <a:lnTo>
                      <a:pt x="0" y="67890"/>
                    </a:lnTo>
                    <a:lnTo>
                      <a:pt x="0" y="62599"/>
                    </a:lnTo>
                    <a:lnTo>
                      <a:pt x="1764" y="62599"/>
                    </a:lnTo>
                    <a:lnTo>
                      <a:pt x="1764" y="67890"/>
                    </a:lnTo>
                    <a:close/>
                  </a:path>
                  <a:path w="1148080" h="936625">
                    <a:moveTo>
                      <a:pt x="1764" y="57309"/>
                    </a:moveTo>
                    <a:lnTo>
                      <a:pt x="0" y="57309"/>
                    </a:lnTo>
                    <a:lnTo>
                      <a:pt x="0" y="52018"/>
                    </a:lnTo>
                    <a:lnTo>
                      <a:pt x="1764" y="52018"/>
                    </a:lnTo>
                    <a:lnTo>
                      <a:pt x="1764" y="57309"/>
                    </a:lnTo>
                    <a:close/>
                  </a:path>
                  <a:path w="1148080" h="936625">
                    <a:moveTo>
                      <a:pt x="1764" y="46728"/>
                    </a:moveTo>
                    <a:lnTo>
                      <a:pt x="0" y="46728"/>
                    </a:lnTo>
                    <a:lnTo>
                      <a:pt x="0" y="41437"/>
                    </a:lnTo>
                    <a:lnTo>
                      <a:pt x="1764" y="41437"/>
                    </a:lnTo>
                    <a:lnTo>
                      <a:pt x="1764" y="46728"/>
                    </a:lnTo>
                    <a:close/>
                  </a:path>
                  <a:path w="1148080" h="936625">
                    <a:moveTo>
                      <a:pt x="1764" y="36147"/>
                    </a:moveTo>
                    <a:lnTo>
                      <a:pt x="0" y="36147"/>
                    </a:lnTo>
                    <a:lnTo>
                      <a:pt x="0" y="30857"/>
                    </a:lnTo>
                    <a:lnTo>
                      <a:pt x="1764" y="30857"/>
                    </a:lnTo>
                    <a:lnTo>
                      <a:pt x="1764" y="36147"/>
                    </a:lnTo>
                    <a:close/>
                  </a:path>
                  <a:path w="1148080" h="936625">
                    <a:moveTo>
                      <a:pt x="1764" y="25566"/>
                    </a:moveTo>
                    <a:lnTo>
                      <a:pt x="0" y="25566"/>
                    </a:lnTo>
                    <a:lnTo>
                      <a:pt x="0" y="20276"/>
                    </a:lnTo>
                    <a:lnTo>
                      <a:pt x="1764" y="20276"/>
                    </a:lnTo>
                    <a:lnTo>
                      <a:pt x="1764" y="25566"/>
                    </a:lnTo>
                    <a:close/>
                  </a:path>
                  <a:path w="1148080" h="936625">
                    <a:moveTo>
                      <a:pt x="1764" y="14985"/>
                    </a:moveTo>
                    <a:lnTo>
                      <a:pt x="0" y="14985"/>
                    </a:lnTo>
                    <a:lnTo>
                      <a:pt x="0" y="9694"/>
                    </a:lnTo>
                    <a:lnTo>
                      <a:pt x="1764" y="9694"/>
                    </a:lnTo>
                    <a:lnTo>
                      <a:pt x="1764" y="14985"/>
                    </a:lnTo>
                    <a:close/>
                  </a:path>
                  <a:path w="1148080" h="936625">
                    <a:moveTo>
                      <a:pt x="1764" y="4404"/>
                    </a:moveTo>
                    <a:lnTo>
                      <a:pt x="0" y="4404"/>
                    </a:lnTo>
                    <a:lnTo>
                      <a:pt x="0" y="0"/>
                    </a:lnTo>
                    <a:lnTo>
                      <a:pt x="6173" y="0"/>
                    </a:lnTo>
                    <a:lnTo>
                      <a:pt x="6173" y="882"/>
                    </a:lnTo>
                    <a:lnTo>
                      <a:pt x="882" y="882"/>
                    </a:lnTo>
                    <a:lnTo>
                      <a:pt x="882" y="1764"/>
                    </a:lnTo>
                    <a:lnTo>
                      <a:pt x="1764" y="1764"/>
                    </a:lnTo>
                    <a:lnTo>
                      <a:pt x="1764" y="4404"/>
                    </a:lnTo>
                    <a:close/>
                  </a:path>
                  <a:path w="1148080" h="936625">
                    <a:moveTo>
                      <a:pt x="1764" y="1764"/>
                    </a:moveTo>
                    <a:lnTo>
                      <a:pt x="882" y="1764"/>
                    </a:lnTo>
                    <a:lnTo>
                      <a:pt x="882" y="882"/>
                    </a:lnTo>
                    <a:lnTo>
                      <a:pt x="1764" y="882"/>
                    </a:lnTo>
                    <a:lnTo>
                      <a:pt x="1764" y="1764"/>
                    </a:lnTo>
                    <a:close/>
                  </a:path>
                  <a:path w="1148080" h="936625">
                    <a:moveTo>
                      <a:pt x="6173" y="1764"/>
                    </a:moveTo>
                    <a:lnTo>
                      <a:pt x="1764" y="1764"/>
                    </a:lnTo>
                    <a:lnTo>
                      <a:pt x="1764" y="882"/>
                    </a:lnTo>
                    <a:lnTo>
                      <a:pt x="6173" y="882"/>
                    </a:lnTo>
                    <a:lnTo>
                      <a:pt x="6173" y="1764"/>
                    </a:lnTo>
                    <a:close/>
                  </a:path>
                </a:pathLst>
              </a:custGeom>
              <a:solidFill>
                <a:srgbClr val="000000"/>
              </a:solidFill>
            </p:spPr>
            <p:txBody>
              <a:bodyPr wrap="square" lIns="0" tIns="0" rIns="0" bIns="0" rtlCol="0"/>
              <a:p>
                <a:endParaRPr sz="800"/>
              </a:p>
            </p:txBody>
          </p:sp>
          <p:sp>
            <p:nvSpPr>
              <p:cNvPr id="309" name="object 31"/>
              <p:cNvSpPr/>
              <p:nvPr/>
            </p:nvSpPr>
            <p:spPr>
              <a:xfrm>
                <a:off x="3385450" y="2034470"/>
                <a:ext cx="224154" cy="393700"/>
              </a:xfrm>
              <a:custGeom>
                <a:avLst/>
                <a:gdLst/>
                <a:ahLst/>
                <a:cxnLst/>
                <a:rect l="l" t="t" r="r" b="b"/>
                <a:pathLst>
                  <a:path w="224154" h="393700">
                    <a:moveTo>
                      <a:pt x="0" y="0"/>
                    </a:moveTo>
                    <a:lnTo>
                      <a:pt x="0" y="393258"/>
                    </a:lnTo>
                    <a:lnTo>
                      <a:pt x="223957" y="393258"/>
                    </a:lnTo>
                    <a:lnTo>
                      <a:pt x="223957" y="0"/>
                    </a:lnTo>
                    <a:lnTo>
                      <a:pt x="0" y="0"/>
                    </a:lnTo>
                    <a:close/>
                  </a:path>
                </a:pathLst>
              </a:custGeom>
              <a:solidFill>
                <a:srgbClr val="D9E7FB"/>
              </a:solidFill>
            </p:spPr>
            <p:txBody>
              <a:bodyPr wrap="square" lIns="0" tIns="0" rIns="0" bIns="0" rtlCol="0"/>
              <a:p>
                <a:endParaRPr sz="800"/>
              </a:p>
            </p:txBody>
          </p:sp>
          <p:sp>
            <p:nvSpPr>
              <p:cNvPr id="310" name="object 32"/>
              <p:cNvSpPr/>
              <p:nvPr/>
            </p:nvSpPr>
            <p:spPr>
              <a:xfrm>
                <a:off x="3385450" y="2034470"/>
                <a:ext cx="224154" cy="393700"/>
              </a:xfrm>
              <a:custGeom>
                <a:avLst/>
                <a:gdLst/>
                <a:ahLst/>
                <a:cxnLst/>
                <a:rect l="l" t="t" r="r" b="b"/>
                <a:pathLst>
                  <a:path w="224154" h="393700">
                    <a:moveTo>
                      <a:pt x="223957" y="393258"/>
                    </a:moveTo>
                    <a:lnTo>
                      <a:pt x="223957" y="0"/>
                    </a:lnTo>
                    <a:lnTo>
                      <a:pt x="0" y="0"/>
                    </a:lnTo>
                    <a:lnTo>
                      <a:pt x="0" y="393258"/>
                    </a:lnTo>
                    <a:lnTo>
                      <a:pt x="223957" y="393258"/>
                    </a:lnTo>
                    <a:close/>
                  </a:path>
                </a:pathLst>
              </a:custGeom>
              <a:ln w="7059">
                <a:solidFill>
                  <a:srgbClr val="3399FF"/>
                </a:solidFill>
              </a:ln>
            </p:spPr>
            <p:txBody>
              <a:bodyPr wrap="square" lIns="0" tIns="0" rIns="0" bIns="0" rtlCol="0"/>
              <a:p>
                <a:endParaRPr sz="800"/>
              </a:p>
            </p:txBody>
          </p:sp>
          <p:sp>
            <p:nvSpPr>
              <p:cNvPr id="311" name="object 33"/>
              <p:cNvSpPr/>
              <p:nvPr/>
            </p:nvSpPr>
            <p:spPr>
              <a:xfrm>
                <a:off x="3401316" y="2050336"/>
                <a:ext cx="224154" cy="393700"/>
              </a:xfrm>
              <a:custGeom>
                <a:avLst/>
                <a:gdLst/>
                <a:ahLst/>
                <a:cxnLst/>
                <a:rect l="l" t="t" r="r" b="b"/>
                <a:pathLst>
                  <a:path w="224154" h="393700">
                    <a:moveTo>
                      <a:pt x="0" y="0"/>
                    </a:moveTo>
                    <a:lnTo>
                      <a:pt x="0" y="393258"/>
                    </a:lnTo>
                    <a:lnTo>
                      <a:pt x="223957" y="393258"/>
                    </a:lnTo>
                    <a:lnTo>
                      <a:pt x="223957" y="0"/>
                    </a:lnTo>
                    <a:lnTo>
                      <a:pt x="0" y="0"/>
                    </a:lnTo>
                    <a:close/>
                  </a:path>
                </a:pathLst>
              </a:custGeom>
              <a:solidFill>
                <a:srgbClr val="D9E7FB"/>
              </a:solidFill>
            </p:spPr>
            <p:txBody>
              <a:bodyPr wrap="square" lIns="0" tIns="0" rIns="0" bIns="0" rtlCol="0"/>
              <a:p>
                <a:endParaRPr sz="800"/>
              </a:p>
            </p:txBody>
          </p:sp>
          <p:sp>
            <p:nvSpPr>
              <p:cNvPr id="312" name="object 34"/>
              <p:cNvSpPr/>
              <p:nvPr/>
            </p:nvSpPr>
            <p:spPr>
              <a:xfrm>
                <a:off x="3401316" y="2050336"/>
                <a:ext cx="224154" cy="393700"/>
              </a:xfrm>
              <a:custGeom>
                <a:avLst/>
                <a:gdLst/>
                <a:ahLst/>
                <a:cxnLst/>
                <a:rect l="l" t="t" r="r" b="b"/>
                <a:pathLst>
                  <a:path w="224154" h="393700">
                    <a:moveTo>
                      <a:pt x="223957" y="393258"/>
                    </a:moveTo>
                    <a:lnTo>
                      <a:pt x="223957" y="0"/>
                    </a:lnTo>
                    <a:lnTo>
                      <a:pt x="0" y="0"/>
                    </a:lnTo>
                    <a:lnTo>
                      <a:pt x="0" y="393258"/>
                    </a:lnTo>
                    <a:lnTo>
                      <a:pt x="223957" y="393258"/>
                    </a:lnTo>
                    <a:close/>
                  </a:path>
                </a:pathLst>
              </a:custGeom>
              <a:ln w="7059">
                <a:solidFill>
                  <a:srgbClr val="3399FF"/>
                </a:solidFill>
              </a:ln>
            </p:spPr>
            <p:txBody>
              <a:bodyPr wrap="square" lIns="0" tIns="0" rIns="0" bIns="0" rtlCol="0"/>
              <a:p>
                <a:endParaRPr sz="800"/>
              </a:p>
            </p:txBody>
          </p:sp>
          <p:sp>
            <p:nvSpPr>
              <p:cNvPr id="313" name="object 35"/>
              <p:cNvSpPr/>
              <p:nvPr/>
            </p:nvSpPr>
            <p:spPr>
              <a:xfrm>
                <a:off x="3417182" y="2066220"/>
                <a:ext cx="224154" cy="393700"/>
              </a:xfrm>
              <a:custGeom>
                <a:avLst/>
                <a:gdLst/>
                <a:ahLst/>
                <a:cxnLst/>
                <a:rect l="l" t="t" r="r" b="b"/>
                <a:pathLst>
                  <a:path w="224154" h="393700">
                    <a:moveTo>
                      <a:pt x="0" y="0"/>
                    </a:moveTo>
                    <a:lnTo>
                      <a:pt x="0" y="393258"/>
                    </a:lnTo>
                    <a:lnTo>
                      <a:pt x="223975" y="393258"/>
                    </a:lnTo>
                    <a:lnTo>
                      <a:pt x="223975" y="0"/>
                    </a:lnTo>
                    <a:lnTo>
                      <a:pt x="0" y="0"/>
                    </a:lnTo>
                    <a:close/>
                  </a:path>
                </a:pathLst>
              </a:custGeom>
              <a:solidFill>
                <a:srgbClr val="D9E7FB"/>
              </a:solidFill>
            </p:spPr>
            <p:txBody>
              <a:bodyPr wrap="square" lIns="0" tIns="0" rIns="0" bIns="0" rtlCol="0"/>
              <a:p>
                <a:endParaRPr sz="800"/>
              </a:p>
            </p:txBody>
          </p:sp>
          <p:sp>
            <p:nvSpPr>
              <p:cNvPr id="314" name="object 36"/>
              <p:cNvSpPr/>
              <p:nvPr/>
            </p:nvSpPr>
            <p:spPr>
              <a:xfrm>
                <a:off x="3417182" y="2066220"/>
                <a:ext cx="224154" cy="393700"/>
              </a:xfrm>
              <a:custGeom>
                <a:avLst/>
                <a:gdLst/>
                <a:ahLst/>
                <a:cxnLst/>
                <a:rect l="l" t="t" r="r" b="b"/>
                <a:pathLst>
                  <a:path w="224154" h="393700">
                    <a:moveTo>
                      <a:pt x="223975" y="393258"/>
                    </a:moveTo>
                    <a:lnTo>
                      <a:pt x="223975" y="0"/>
                    </a:lnTo>
                    <a:lnTo>
                      <a:pt x="0" y="0"/>
                    </a:lnTo>
                    <a:lnTo>
                      <a:pt x="0" y="393258"/>
                    </a:lnTo>
                    <a:lnTo>
                      <a:pt x="223975" y="393258"/>
                    </a:lnTo>
                    <a:close/>
                  </a:path>
                </a:pathLst>
              </a:custGeom>
              <a:ln w="7059">
                <a:solidFill>
                  <a:srgbClr val="3399FF"/>
                </a:solidFill>
              </a:ln>
            </p:spPr>
            <p:txBody>
              <a:bodyPr wrap="square" lIns="0" tIns="0" rIns="0" bIns="0" rtlCol="0"/>
              <a:p>
                <a:endParaRPr sz="800"/>
              </a:p>
            </p:txBody>
          </p:sp>
          <p:sp>
            <p:nvSpPr>
              <p:cNvPr id="315" name="object 37"/>
              <p:cNvSpPr/>
              <p:nvPr/>
            </p:nvSpPr>
            <p:spPr>
              <a:xfrm>
                <a:off x="1653099" y="1715258"/>
                <a:ext cx="262766" cy="432067"/>
              </a:xfrm>
              <a:prstGeom prst="rect">
                <a:avLst/>
              </a:prstGeom>
              <a:blipFill>
                <a:blip r:embed="rId1" cstate="print"/>
                <a:stretch>
                  <a:fillRect/>
                </a:stretch>
              </a:blipFill>
            </p:spPr>
            <p:txBody>
              <a:bodyPr wrap="square" lIns="0" tIns="0" rIns="0" bIns="0" rtlCol="0"/>
              <a:p>
                <a:endParaRPr sz="800"/>
              </a:p>
            </p:txBody>
          </p:sp>
          <p:sp>
            <p:nvSpPr>
              <p:cNvPr id="316" name="object 38"/>
              <p:cNvSpPr/>
              <p:nvPr/>
            </p:nvSpPr>
            <p:spPr>
              <a:xfrm>
                <a:off x="1268664" y="2084728"/>
                <a:ext cx="216916" cy="366804"/>
              </a:xfrm>
              <a:prstGeom prst="rect">
                <a:avLst/>
              </a:prstGeom>
              <a:blipFill>
                <a:blip r:embed="rId2" cstate="print"/>
                <a:stretch>
                  <a:fillRect/>
                </a:stretch>
              </a:blipFill>
            </p:spPr>
            <p:txBody>
              <a:bodyPr wrap="square" lIns="0" tIns="0" rIns="0" bIns="0" rtlCol="0"/>
              <a:p>
                <a:endParaRPr sz="800"/>
              </a:p>
            </p:txBody>
          </p:sp>
          <p:sp>
            <p:nvSpPr>
              <p:cNvPr id="317" name="object 39"/>
              <p:cNvSpPr/>
              <p:nvPr/>
            </p:nvSpPr>
            <p:spPr>
              <a:xfrm>
                <a:off x="1268664" y="2084726"/>
                <a:ext cx="217170" cy="367030"/>
              </a:xfrm>
              <a:custGeom>
                <a:avLst/>
                <a:gdLst/>
                <a:ahLst/>
                <a:cxnLst/>
                <a:rect l="l" t="t" r="r" b="b"/>
                <a:pathLst>
                  <a:path w="217169" h="367030">
                    <a:moveTo>
                      <a:pt x="0" y="0"/>
                    </a:moveTo>
                    <a:lnTo>
                      <a:pt x="216916" y="0"/>
                    </a:lnTo>
                    <a:lnTo>
                      <a:pt x="216916" y="366803"/>
                    </a:lnTo>
                    <a:lnTo>
                      <a:pt x="0" y="366803"/>
                    </a:lnTo>
                    <a:lnTo>
                      <a:pt x="0" y="0"/>
                    </a:lnTo>
                    <a:close/>
                  </a:path>
                </a:pathLst>
              </a:custGeom>
              <a:ln w="5294">
                <a:solidFill>
                  <a:srgbClr val="3399FF"/>
                </a:solidFill>
              </a:ln>
            </p:spPr>
            <p:txBody>
              <a:bodyPr wrap="square" lIns="0" tIns="0" rIns="0" bIns="0" rtlCol="0"/>
              <a:p>
                <a:endParaRPr sz="800"/>
              </a:p>
            </p:txBody>
          </p:sp>
          <p:sp>
            <p:nvSpPr>
              <p:cNvPr id="318" name="object 40"/>
              <p:cNvSpPr/>
              <p:nvPr/>
            </p:nvSpPr>
            <p:spPr>
              <a:xfrm>
                <a:off x="1771254" y="1903972"/>
                <a:ext cx="88265" cy="229870"/>
              </a:xfrm>
              <a:custGeom>
                <a:avLst/>
                <a:gdLst/>
                <a:ahLst/>
                <a:cxnLst/>
                <a:rect l="l" t="t" r="r" b="b"/>
                <a:pathLst>
                  <a:path w="88264" h="229869">
                    <a:moveTo>
                      <a:pt x="0" y="0"/>
                    </a:moveTo>
                    <a:lnTo>
                      <a:pt x="88171" y="0"/>
                    </a:lnTo>
                    <a:lnTo>
                      <a:pt x="88171" y="229252"/>
                    </a:lnTo>
                    <a:lnTo>
                      <a:pt x="0" y="229252"/>
                    </a:lnTo>
                    <a:lnTo>
                      <a:pt x="0" y="0"/>
                    </a:lnTo>
                    <a:close/>
                  </a:path>
                </a:pathLst>
              </a:custGeom>
              <a:ln w="7059">
                <a:solidFill>
                  <a:srgbClr val="D69A00"/>
                </a:solidFill>
              </a:ln>
            </p:spPr>
            <p:txBody>
              <a:bodyPr wrap="square" lIns="0" tIns="0" rIns="0" bIns="0" rtlCol="0"/>
              <a:p>
                <a:endParaRPr sz="800"/>
              </a:p>
            </p:txBody>
          </p:sp>
          <p:sp>
            <p:nvSpPr>
              <p:cNvPr id="319" name="object 41"/>
              <p:cNvSpPr/>
              <p:nvPr/>
            </p:nvSpPr>
            <p:spPr>
              <a:xfrm>
                <a:off x="1799033" y="1957746"/>
                <a:ext cx="29209" cy="53340"/>
              </a:xfrm>
              <a:custGeom>
                <a:avLst/>
                <a:gdLst/>
                <a:ahLst/>
                <a:cxnLst/>
                <a:rect l="l" t="t" r="r" b="b"/>
                <a:pathLst>
                  <a:path w="29210" h="53339">
                    <a:moveTo>
                      <a:pt x="0" y="0"/>
                    </a:moveTo>
                    <a:lnTo>
                      <a:pt x="29102" y="0"/>
                    </a:lnTo>
                    <a:lnTo>
                      <a:pt x="29102" y="52909"/>
                    </a:lnTo>
                    <a:lnTo>
                      <a:pt x="0" y="52909"/>
                    </a:lnTo>
                    <a:lnTo>
                      <a:pt x="0" y="0"/>
                    </a:lnTo>
                    <a:close/>
                  </a:path>
                </a:pathLst>
              </a:custGeom>
              <a:ln w="5294">
                <a:solidFill>
                  <a:srgbClr val="FF3333"/>
                </a:solidFill>
              </a:ln>
            </p:spPr>
            <p:txBody>
              <a:bodyPr wrap="square" lIns="0" tIns="0" rIns="0" bIns="0" rtlCol="0"/>
              <a:p>
                <a:endParaRPr sz="800"/>
              </a:p>
            </p:txBody>
          </p:sp>
          <p:sp>
            <p:nvSpPr>
              <p:cNvPr id="320" name="object 42"/>
              <p:cNvSpPr/>
              <p:nvPr/>
            </p:nvSpPr>
            <p:spPr>
              <a:xfrm>
                <a:off x="1859708" y="1924268"/>
                <a:ext cx="339725" cy="112395"/>
              </a:xfrm>
              <a:custGeom>
                <a:avLst/>
                <a:gdLst/>
                <a:ahLst/>
                <a:cxnLst/>
                <a:rect l="l" t="t" r="r" b="b"/>
                <a:pathLst>
                  <a:path w="339725" h="112394">
                    <a:moveTo>
                      <a:pt x="328612" y="111961"/>
                    </a:moveTo>
                    <a:lnTo>
                      <a:pt x="318058" y="94312"/>
                    </a:lnTo>
                    <a:lnTo>
                      <a:pt x="325982" y="94330"/>
                    </a:lnTo>
                    <a:lnTo>
                      <a:pt x="326035" y="9741"/>
                    </a:lnTo>
                    <a:lnTo>
                      <a:pt x="1847" y="9741"/>
                    </a:lnTo>
                    <a:lnTo>
                      <a:pt x="88" y="7994"/>
                    </a:lnTo>
                    <a:lnTo>
                      <a:pt x="0" y="52"/>
                    </a:lnTo>
                    <a:lnTo>
                      <a:pt x="5294" y="0"/>
                    </a:lnTo>
                    <a:lnTo>
                      <a:pt x="5329" y="4447"/>
                    </a:lnTo>
                    <a:lnTo>
                      <a:pt x="329565" y="4447"/>
                    </a:lnTo>
                    <a:lnTo>
                      <a:pt x="331330" y="6212"/>
                    </a:lnTo>
                    <a:lnTo>
                      <a:pt x="331277" y="94330"/>
                    </a:lnTo>
                    <a:lnTo>
                      <a:pt x="339219" y="94330"/>
                    </a:lnTo>
                    <a:lnTo>
                      <a:pt x="328612" y="111961"/>
                    </a:lnTo>
                    <a:close/>
                  </a:path>
                </a:pathLst>
              </a:custGeom>
              <a:solidFill>
                <a:srgbClr val="D69A00"/>
              </a:solidFill>
            </p:spPr>
            <p:txBody>
              <a:bodyPr wrap="square" lIns="0" tIns="0" rIns="0" bIns="0" rtlCol="0"/>
              <a:p>
                <a:endParaRPr sz="800"/>
              </a:p>
            </p:txBody>
          </p:sp>
          <p:sp>
            <p:nvSpPr>
              <p:cNvPr id="321" name="object 43"/>
              <p:cNvSpPr/>
              <p:nvPr/>
            </p:nvSpPr>
            <p:spPr>
              <a:xfrm>
                <a:off x="1499646" y="2229443"/>
                <a:ext cx="259715" cy="55244"/>
              </a:xfrm>
              <a:custGeom>
                <a:avLst/>
                <a:gdLst/>
                <a:ahLst/>
                <a:cxnLst/>
                <a:rect l="l" t="t" r="r" b="b"/>
                <a:pathLst>
                  <a:path w="259714" h="55244">
                    <a:moveTo>
                      <a:pt x="225863" y="54674"/>
                    </a:moveTo>
                    <a:lnTo>
                      <a:pt x="225793" y="36161"/>
                    </a:lnTo>
                    <a:lnTo>
                      <a:pt x="70" y="36920"/>
                    </a:lnTo>
                    <a:lnTo>
                      <a:pt x="0" y="19289"/>
                    </a:lnTo>
                    <a:lnTo>
                      <a:pt x="225740" y="18513"/>
                    </a:lnTo>
                    <a:lnTo>
                      <a:pt x="225669" y="0"/>
                    </a:lnTo>
                    <a:lnTo>
                      <a:pt x="259272" y="27231"/>
                    </a:lnTo>
                    <a:lnTo>
                      <a:pt x="225863" y="54674"/>
                    </a:lnTo>
                    <a:close/>
                  </a:path>
                </a:pathLst>
              </a:custGeom>
              <a:solidFill>
                <a:srgbClr val="000000"/>
              </a:solidFill>
            </p:spPr>
            <p:txBody>
              <a:bodyPr wrap="square" lIns="0" tIns="0" rIns="0" bIns="0" rtlCol="0"/>
              <a:p>
                <a:endParaRPr sz="800"/>
              </a:p>
            </p:txBody>
          </p:sp>
          <p:sp>
            <p:nvSpPr>
              <p:cNvPr id="322" name="object 44"/>
              <p:cNvSpPr/>
              <p:nvPr/>
            </p:nvSpPr>
            <p:spPr>
              <a:xfrm>
                <a:off x="1499646" y="2229443"/>
                <a:ext cx="259715" cy="55244"/>
              </a:xfrm>
              <a:custGeom>
                <a:avLst/>
                <a:gdLst/>
                <a:ahLst/>
                <a:cxnLst/>
                <a:rect l="l" t="t" r="r" b="b"/>
                <a:pathLst>
                  <a:path w="259714" h="55244">
                    <a:moveTo>
                      <a:pt x="70" y="36920"/>
                    </a:moveTo>
                    <a:lnTo>
                      <a:pt x="0" y="19289"/>
                    </a:lnTo>
                    <a:lnTo>
                      <a:pt x="225740" y="18513"/>
                    </a:lnTo>
                    <a:lnTo>
                      <a:pt x="225669" y="0"/>
                    </a:lnTo>
                    <a:lnTo>
                      <a:pt x="259272" y="27231"/>
                    </a:lnTo>
                    <a:lnTo>
                      <a:pt x="225863" y="54674"/>
                    </a:lnTo>
                    <a:lnTo>
                      <a:pt x="225793" y="36161"/>
                    </a:lnTo>
                    <a:lnTo>
                      <a:pt x="70" y="36920"/>
                    </a:lnTo>
                    <a:close/>
                  </a:path>
                </a:pathLst>
              </a:custGeom>
              <a:ln w="3175">
                <a:solidFill>
                  <a:srgbClr val="000000"/>
                </a:solidFill>
              </a:ln>
            </p:spPr>
            <p:txBody>
              <a:bodyPr wrap="square" lIns="0" tIns="0" rIns="0" bIns="0" rtlCol="0"/>
              <a:p>
                <a:endParaRPr sz="800"/>
              </a:p>
            </p:txBody>
          </p:sp>
          <p:sp>
            <p:nvSpPr>
              <p:cNvPr id="323" name="object 45"/>
              <p:cNvSpPr/>
              <p:nvPr/>
            </p:nvSpPr>
            <p:spPr>
              <a:xfrm>
                <a:off x="1825528" y="1963835"/>
                <a:ext cx="318135" cy="72390"/>
              </a:xfrm>
              <a:custGeom>
                <a:avLst/>
                <a:gdLst/>
                <a:ahLst/>
                <a:cxnLst/>
                <a:rect l="l" t="t" r="r" b="b"/>
                <a:pathLst>
                  <a:path w="318135" h="72389">
                    <a:moveTo>
                      <a:pt x="309847" y="811"/>
                    </a:moveTo>
                    <a:lnTo>
                      <a:pt x="5324" y="811"/>
                    </a:lnTo>
                    <a:lnTo>
                      <a:pt x="5342" y="0"/>
                    </a:lnTo>
                    <a:lnTo>
                      <a:pt x="309035" y="0"/>
                    </a:lnTo>
                    <a:lnTo>
                      <a:pt x="309847" y="811"/>
                    </a:lnTo>
                    <a:close/>
                  </a:path>
                  <a:path w="318135" h="72389">
                    <a:moveTo>
                      <a:pt x="310782" y="54762"/>
                    </a:moveTo>
                    <a:lnTo>
                      <a:pt x="305487" y="54762"/>
                    </a:lnTo>
                    <a:lnTo>
                      <a:pt x="305505" y="5294"/>
                    </a:lnTo>
                    <a:lnTo>
                      <a:pt x="1764" y="5294"/>
                    </a:lnTo>
                    <a:lnTo>
                      <a:pt x="0" y="3506"/>
                    </a:lnTo>
                    <a:lnTo>
                      <a:pt x="36" y="741"/>
                    </a:lnTo>
                    <a:lnTo>
                      <a:pt x="5324" y="811"/>
                    </a:lnTo>
                    <a:lnTo>
                      <a:pt x="309847" y="811"/>
                    </a:lnTo>
                    <a:lnTo>
                      <a:pt x="310800" y="1764"/>
                    </a:lnTo>
                    <a:lnTo>
                      <a:pt x="310782" y="54762"/>
                    </a:lnTo>
                    <a:close/>
                  </a:path>
                  <a:path w="318135" h="72389">
                    <a:moveTo>
                      <a:pt x="308135" y="72393"/>
                    </a:moveTo>
                    <a:lnTo>
                      <a:pt x="298146" y="54762"/>
                    </a:lnTo>
                    <a:lnTo>
                      <a:pt x="318124" y="54762"/>
                    </a:lnTo>
                    <a:lnTo>
                      <a:pt x="308135" y="72393"/>
                    </a:lnTo>
                    <a:close/>
                  </a:path>
                </a:pathLst>
              </a:custGeom>
              <a:solidFill>
                <a:srgbClr val="FF3333"/>
              </a:solidFill>
            </p:spPr>
            <p:txBody>
              <a:bodyPr wrap="square" lIns="0" tIns="0" rIns="0" bIns="0" rtlCol="0"/>
              <a:p>
                <a:endParaRPr sz="800"/>
              </a:p>
            </p:txBody>
          </p:sp>
        </p:grpSp>
        <p:sp>
          <p:nvSpPr>
            <p:cNvPr id="324" name="object 46"/>
            <p:cNvSpPr txBox="1"/>
            <p:nvPr/>
          </p:nvSpPr>
          <p:spPr>
            <a:xfrm>
              <a:off x="3244" y="3187"/>
              <a:ext cx="343" cy="126"/>
            </a:xfrm>
            <a:prstGeom prst="rect">
              <a:avLst/>
            </a:prstGeom>
          </p:spPr>
          <p:txBody>
            <a:bodyPr vert="horz" wrap="square" lIns="0" tIns="13970" rIns="0" bIns="0" rtlCol="0">
              <a:spAutoFit/>
            </a:bodyPr>
            <a:p>
              <a:pPr marL="12700">
                <a:lnSpc>
                  <a:spcPct val="100000"/>
                </a:lnSpc>
                <a:spcBef>
                  <a:spcPts val="110"/>
                </a:spcBef>
              </a:pPr>
              <a:r>
                <a:rPr sz="800" dirty="0">
                  <a:solidFill>
                    <a:srgbClr val="FF3333"/>
                  </a:solidFill>
                  <a:latin typeface="Times New Roman" panose="02020603050405020304"/>
                  <a:cs typeface="Times New Roman" panose="02020603050405020304"/>
                </a:rPr>
                <a:t>M</a:t>
              </a:r>
              <a:r>
                <a:rPr sz="800" i="1" dirty="0">
                  <a:solidFill>
                    <a:srgbClr val="FF3333"/>
                  </a:solidFill>
                  <a:latin typeface="Times New Roman" panose="02020603050405020304"/>
                  <a:cs typeface="Times New Roman" panose="02020603050405020304"/>
                </a:rPr>
                <a:t>c,i</a:t>
              </a:r>
              <a:r>
                <a:rPr sz="800" i="1" spc="20" dirty="0">
                  <a:solidFill>
                    <a:srgbClr val="FF3333"/>
                  </a:solidFill>
                  <a:latin typeface="Times New Roman" panose="02020603050405020304"/>
                  <a:cs typeface="Times New Roman" panose="02020603050405020304"/>
                </a:rPr>
                <a:t> </a:t>
              </a:r>
              <a:r>
                <a:rPr sz="800" dirty="0">
                  <a:solidFill>
                    <a:srgbClr val="D69A00"/>
                  </a:solidFill>
                  <a:latin typeface="Times New Roman" panose="02020603050405020304"/>
                  <a:cs typeface="Times New Roman" panose="02020603050405020304"/>
                </a:rPr>
                <a:t>M</a:t>
              </a:r>
              <a:r>
                <a:rPr sz="800" i="1" dirty="0">
                  <a:solidFill>
                    <a:srgbClr val="D69A00"/>
                  </a:solidFill>
                  <a:latin typeface="Times New Roman" panose="02020603050405020304"/>
                  <a:cs typeface="Times New Roman" panose="02020603050405020304"/>
                </a:rPr>
                <a:t>p,i</a:t>
              </a:r>
              <a:endParaRPr sz="800">
                <a:latin typeface="Times New Roman" panose="02020603050405020304"/>
                <a:cs typeface="Times New Roman" panose="02020603050405020304"/>
              </a:endParaRPr>
            </a:p>
          </p:txBody>
        </p:sp>
        <p:grpSp>
          <p:nvGrpSpPr>
            <p:cNvPr id="325" name="object 47"/>
            <p:cNvGrpSpPr/>
            <p:nvPr/>
          </p:nvGrpSpPr>
          <p:grpSpPr>
            <a:xfrm>
              <a:off x="2888" y="3205"/>
              <a:ext cx="2847" cy="681"/>
              <a:chOff x="1833765" y="2035364"/>
              <a:chExt cx="1807845" cy="432434"/>
            </a:xfrm>
          </p:grpSpPr>
          <p:sp>
            <p:nvSpPr>
              <p:cNvPr id="326" name="object 48"/>
              <p:cNvSpPr/>
              <p:nvPr/>
            </p:nvSpPr>
            <p:spPr>
              <a:xfrm>
                <a:off x="1834718" y="2239097"/>
                <a:ext cx="245745" cy="55244"/>
              </a:xfrm>
              <a:custGeom>
                <a:avLst/>
                <a:gdLst/>
                <a:ahLst/>
                <a:cxnLst/>
                <a:rect l="l" t="t" r="r" b="b"/>
                <a:pathLst>
                  <a:path w="245744" h="55244">
                    <a:moveTo>
                      <a:pt x="211709" y="54656"/>
                    </a:moveTo>
                    <a:lnTo>
                      <a:pt x="211674" y="36143"/>
                    </a:lnTo>
                    <a:lnTo>
                      <a:pt x="87853" y="36390"/>
                    </a:lnTo>
                    <a:lnTo>
                      <a:pt x="0" y="36090"/>
                    </a:lnTo>
                    <a:lnTo>
                      <a:pt x="52" y="18460"/>
                    </a:lnTo>
                    <a:lnTo>
                      <a:pt x="87906" y="18742"/>
                    </a:lnTo>
                    <a:lnTo>
                      <a:pt x="211639" y="18513"/>
                    </a:lnTo>
                    <a:lnTo>
                      <a:pt x="211603" y="0"/>
                    </a:lnTo>
                    <a:lnTo>
                      <a:pt x="245153" y="27266"/>
                    </a:lnTo>
                    <a:lnTo>
                      <a:pt x="211709" y="54656"/>
                    </a:lnTo>
                    <a:close/>
                  </a:path>
                </a:pathLst>
              </a:custGeom>
              <a:solidFill>
                <a:srgbClr val="000000"/>
              </a:solidFill>
            </p:spPr>
            <p:txBody>
              <a:bodyPr wrap="square" lIns="0" tIns="0" rIns="0" bIns="0" rtlCol="0"/>
              <a:p>
                <a:endParaRPr sz="800"/>
              </a:p>
            </p:txBody>
          </p:sp>
          <p:sp>
            <p:nvSpPr>
              <p:cNvPr id="327" name="object 49"/>
              <p:cNvSpPr/>
              <p:nvPr/>
            </p:nvSpPr>
            <p:spPr>
              <a:xfrm>
                <a:off x="1834718" y="2239097"/>
                <a:ext cx="245745" cy="55244"/>
              </a:xfrm>
              <a:custGeom>
                <a:avLst/>
                <a:gdLst/>
                <a:ahLst/>
                <a:cxnLst/>
                <a:rect l="l" t="t" r="r" b="b"/>
                <a:pathLst>
                  <a:path w="245744" h="55244">
                    <a:moveTo>
                      <a:pt x="0" y="36090"/>
                    </a:moveTo>
                    <a:lnTo>
                      <a:pt x="52" y="18460"/>
                    </a:lnTo>
                    <a:lnTo>
                      <a:pt x="87906" y="18742"/>
                    </a:lnTo>
                    <a:lnTo>
                      <a:pt x="211639" y="18513"/>
                    </a:lnTo>
                    <a:lnTo>
                      <a:pt x="211603" y="0"/>
                    </a:lnTo>
                    <a:lnTo>
                      <a:pt x="245153" y="27266"/>
                    </a:lnTo>
                    <a:lnTo>
                      <a:pt x="211709" y="54656"/>
                    </a:lnTo>
                    <a:lnTo>
                      <a:pt x="211674" y="36143"/>
                    </a:lnTo>
                    <a:lnTo>
                      <a:pt x="87941" y="36390"/>
                    </a:lnTo>
                    <a:lnTo>
                      <a:pt x="0" y="36090"/>
                    </a:lnTo>
                    <a:close/>
                  </a:path>
                </a:pathLst>
              </a:custGeom>
              <a:ln w="3175">
                <a:solidFill>
                  <a:srgbClr val="000000"/>
                </a:solidFill>
              </a:ln>
            </p:spPr>
            <p:txBody>
              <a:bodyPr wrap="square" lIns="0" tIns="0" rIns="0" bIns="0" rtlCol="0"/>
              <a:p>
                <a:endParaRPr sz="800"/>
              </a:p>
            </p:txBody>
          </p:sp>
          <p:sp>
            <p:nvSpPr>
              <p:cNvPr id="328" name="object 50"/>
              <p:cNvSpPr/>
              <p:nvPr/>
            </p:nvSpPr>
            <p:spPr>
              <a:xfrm>
                <a:off x="2046322" y="2239097"/>
                <a:ext cx="33655" cy="55244"/>
              </a:xfrm>
              <a:custGeom>
                <a:avLst/>
                <a:gdLst/>
                <a:ahLst/>
                <a:cxnLst/>
                <a:rect l="l" t="t" r="r" b="b"/>
                <a:pathLst>
                  <a:path w="33655" h="55244">
                    <a:moveTo>
                      <a:pt x="35" y="18513"/>
                    </a:moveTo>
                    <a:lnTo>
                      <a:pt x="0" y="0"/>
                    </a:lnTo>
                    <a:lnTo>
                      <a:pt x="33549" y="27266"/>
                    </a:lnTo>
                    <a:lnTo>
                      <a:pt x="105" y="54656"/>
                    </a:lnTo>
                    <a:lnTo>
                      <a:pt x="70" y="36143"/>
                    </a:lnTo>
                  </a:path>
                </a:pathLst>
              </a:custGeom>
              <a:ln w="3175">
                <a:solidFill>
                  <a:srgbClr val="000000"/>
                </a:solidFill>
              </a:ln>
            </p:spPr>
            <p:txBody>
              <a:bodyPr wrap="square" lIns="0" tIns="0" rIns="0" bIns="0" rtlCol="0"/>
              <a:p>
                <a:endParaRPr sz="800"/>
              </a:p>
            </p:txBody>
          </p:sp>
          <p:sp>
            <p:nvSpPr>
              <p:cNvPr id="329" name="object 51"/>
              <p:cNvSpPr/>
              <p:nvPr/>
            </p:nvSpPr>
            <p:spPr>
              <a:xfrm>
                <a:off x="2222717" y="2240208"/>
                <a:ext cx="104775" cy="55244"/>
              </a:xfrm>
              <a:custGeom>
                <a:avLst/>
                <a:gdLst/>
                <a:ahLst/>
                <a:cxnLst/>
                <a:rect l="l" t="t" r="r" b="b"/>
                <a:pathLst>
                  <a:path w="104775" h="55244">
                    <a:moveTo>
                      <a:pt x="71122" y="54674"/>
                    </a:moveTo>
                    <a:lnTo>
                      <a:pt x="71122" y="36161"/>
                    </a:lnTo>
                    <a:lnTo>
                      <a:pt x="0" y="36161"/>
                    </a:lnTo>
                    <a:lnTo>
                      <a:pt x="0" y="18513"/>
                    </a:lnTo>
                    <a:lnTo>
                      <a:pt x="71122" y="18513"/>
                    </a:lnTo>
                    <a:lnTo>
                      <a:pt x="71122" y="0"/>
                    </a:lnTo>
                    <a:lnTo>
                      <a:pt x="104619" y="27337"/>
                    </a:lnTo>
                    <a:lnTo>
                      <a:pt x="71122" y="54674"/>
                    </a:lnTo>
                    <a:close/>
                  </a:path>
                </a:pathLst>
              </a:custGeom>
              <a:solidFill>
                <a:srgbClr val="000000"/>
              </a:solidFill>
            </p:spPr>
            <p:txBody>
              <a:bodyPr wrap="square" lIns="0" tIns="0" rIns="0" bIns="0" rtlCol="0"/>
              <a:p>
                <a:endParaRPr sz="800"/>
              </a:p>
            </p:txBody>
          </p:sp>
          <p:sp>
            <p:nvSpPr>
              <p:cNvPr id="330" name="object 52"/>
              <p:cNvSpPr/>
              <p:nvPr/>
            </p:nvSpPr>
            <p:spPr>
              <a:xfrm>
                <a:off x="2222717" y="2240208"/>
                <a:ext cx="104775" cy="55244"/>
              </a:xfrm>
              <a:custGeom>
                <a:avLst/>
                <a:gdLst/>
                <a:ahLst/>
                <a:cxnLst/>
                <a:rect l="l" t="t" r="r" b="b"/>
                <a:pathLst>
                  <a:path w="104775" h="55244">
                    <a:moveTo>
                      <a:pt x="0" y="36161"/>
                    </a:moveTo>
                    <a:lnTo>
                      <a:pt x="0" y="18513"/>
                    </a:lnTo>
                    <a:lnTo>
                      <a:pt x="34961" y="18513"/>
                    </a:lnTo>
                    <a:lnTo>
                      <a:pt x="71122" y="18513"/>
                    </a:lnTo>
                    <a:lnTo>
                      <a:pt x="71122" y="0"/>
                    </a:lnTo>
                    <a:lnTo>
                      <a:pt x="104619" y="27337"/>
                    </a:lnTo>
                    <a:lnTo>
                      <a:pt x="71122" y="54674"/>
                    </a:lnTo>
                    <a:lnTo>
                      <a:pt x="71122" y="36161"/>
                    </a:lnTo>
                    <a:lnTo>
                      <a:pt x="34961" y="36161"/>
                    </a:lnTo>
                    <a:lnTo>
                      <a:pt x="0" y="36161"/>
                    </a:lnTo>
                    <a:close/>
                  </a:path>
                </a:pathLst>
              </a:custGeom>
              <a:ln w="3175">
                <a:solidFill>
                  <a:srgbClr val="000000"/>
                </a:solidFill>
              </a:ln>
            </p:spPr>
            <p:txBody>
              <a:bodyPr wrap="square" lIns="0" tIns="0" rIns="0" bIns="0" rtlCol="0"/>
              <a:p>
                <a:endParaRPr sz="800"/>
              </a:p>
            </p:txBody>
          </p:sp>
          <p:sp>
            <p:nvSpPr>
              <p:cNvPr id="331" name="object 53"/>
              <p:cNvSpPr/>
              <p:nvPr/>
            </p:nvSpPr>
            <p:spPr>
              <a:xfrm>
                <a:off x="2293840" y="2240208"/>
                <a:ext cx="33655" cy="55244"/>
              </a:xfrm>
              <a:custGeom>
                <a:avLst/>
                <a:gdLst/>
                <a:ahLst/>
                <a:cxnLst/>
                <a:rect l="l" t="t" r="r" b="b"/>
                <a:pathLst>
                  <a:path w="33655" h="55244">
                    <a:moveTo>
                      <a:pt x="0" y="18513"/>
                    </a:moveTo>
                    <a:lnTo>
                      <a:pt x="0" y="0"/>
                    </a:lnTo>
                    <a:lnTo>
                      <a:pt x="33496" y="27337"/>
                    </a:lnTo>
                    <a:lnTo>
                      <a:pt x="0" y="54674"/>
                    </a:lnTo>
                    <a:lnTo>
                      <a:pt x="0" y="36161"/>
                    </a:lnTo>
                  </a:path>
                </a:pathLst>
              </a:custGeom>
              <a:ln w="3175">
                <a:solidFill>
                  <a:srgbClr val="000000"/>
                </a:solidFill>
              </a:ln>
            </p:spPr>
            <p:txBody>
              <a:bodyPr wrap="square" lIns="0" tIns="0" rIns="0" bIns="0" rtlCol="0"/>
              <a:p>
                <a:endParaRPr sz="800"/>
              </a:p>
            </p:txBody>
          </p:sp>
          <p:sp>
            <p:nvSpPr>
              <p:cNvPr id="332" name="object 54"/>
              <p:cNvSpPr/>
              <p:nvPr/>
            </p:nvSpPr>
            <p:spPr>
              <a:xfrm>
                <a:off x="2328536" y="2035364"/>
                <a:ext cx="262766" cy="432049"/>
              </a:xfrm>
              <a:prstGeom prst="rect">
                <a:avLst/>
              </a:prstGeom>
              <a:blipFill>
                <a:blip r:embed="rId3" cstate="print"/>
                <a:stretch>
                  <a:fillRect/>
                </a:stretch>
              </a:blipFill>
            </p:spPr>
            <p:txBody>
              <a:bodyPr wrap="square" lIns="0" tIns="0" rIns="0" bIns="0" rtlCol="0"/>
              <a:p>
                <a:endParaRPr sz="800"/>
              </a:p>
            </p:txBody>
          </p:sp>
          <p:sp>
            <p:nvSpPr>
              <p:cNvPr id="333" name="object 55"/>
              <p:cNvSpPr/>
              <p:nvPr/>
            </p:nvSpPr>
            <p:spPr>
              <a:xfrm>
                <a:off x="2599527" y="2240208"/>
                <a:ext cx="104775" cy="55244"/>
              </a:xfrm>
              <a:custGeom>
                <a:avLst/>
                <a:gdLst/>
                <a:ahLst/>
                <a:cxnLst/>
                <a:rect l="l" t="t" r="r" b="b"/>
                <a:pathLst>
                  <a:path w="104775" h="55244">
                    <a:moveTo>
                      <a:pt x="71122" y="54674"/>
                    </a:moveTo>
                    <a:lnTo>
                      <a:pt x="71122" y="36161"/>
                    </a:lnTo>
                    <a:lnTo>
                      <a:pt x="0" y="36161"/>
                    </a:lnTo>
                    <a:lnTo>
                      <a:pt x="0" y="18513"/>
                    </a:lnTo>
                    <a:lnTo>
                      <a:pt x="71122" y="18513"/>
                    </a:lnTo>
                    <a:lnTo>
                      <a:pt x="71122" y="0"/>
                    </a:lnTo>
                    <a:lnTo>
                      <a:pt x="104619" y="27337"/>
                    </a:lnTo>
                    <a:lnTo>
                      <a:pt x="71122" y="54674"/>
                    </a:lnTo>
                    <a:close/>
                  </a:path>
                </a:pathLst>
              </a:custGeom>
              <a:solidFill>
                <a:srgbClr val="000000"/>
              </a:solidFill>
            </p:spPr>
            <p:txBody>
              <a:bodyPr wrap="square" lIns="0" tIns="0" rIns="0" bIns="0" rtlCol="0"/>
              <a:p>
                <a:endParaRPr sz="800"/>
              </a:p>
            </p:txBody>
          </p:sp>
          <p:sp>
            <p:nvSpPr>
              <p:cNvPr id="334" name="object 56"/>
              <p:cNvSpPr/>
              <p:nvPr/>
            </p:nvSpPr>
            <p:spPr>
              <a:xfrm>
                <a:off x="2599527" y="2240208"/>
                <a:ext cx="104775" cy="55244"/>
              </a:xfrm>
              <a:custGeom>
                <a:avLst/>
                <a:gdLst/>
                <a:ahLst/>
                <a:cxnLst/>
                <a:rect l="l" t="t" r="r" b="b"/>
                <a:pathLst>
                  <a:path w="104775" h="55244">
                    <a:moveTo>
                      <a:pt x="0" y="36161"/>
                    </a:moveTo>
                    <a:lnTo>
                      <a:pt x="0" y="18513"/>
                    </a:lnTo>
                    <a:lnTo>
                      <a:pt x="34961" y="18513"/>
                    </a:lnTo>
                    <a:lnTo>
                      <a:pt x="71122" y="18513"/>
                    </a:lnTo>
                    <a:lnTo>
                      <a:pt x="71122" y="0"/>
                    </a:lnTo>
                    <a:lnTo>
                      <a:pt x="104619" y="27337"/>
                    </a:lnTo>
                    <a:lnTo>
                      <a:pt x="71122" y="54674"/>
                    </a:lnTo>
                    <a:lnTo>
                      <a:pt x="71122" y="36161"/>
                    </a:lnTo>
                    <a:lnTo>
                      <a:pt x="34961" y="36161"/>
                    </a:lnTo>
                    <a:lnTo>
                      <a:pt x="0" y="36161"/>
                    </a:lnTo>
                    <a:close/>
                  </a:path>
                </a:pathLst>
              </a:custGeom>
              <a:ln w="3175">
                <a:solidFill>
                  <a:srgbClr val="000000"/>
                </a:solidFill>
              </a:ln>
            </p:spPr>
            <p:txBody>
              <a:bodyPr wrap="square" lIns="0" tIns="0" rIns="0" bIns="0" rtlCol="0"/>
              <a:p>
                <a:endParaRPr sz="800"/>
              </a:p>
            </p:txBody>
          </p:sp>
          <p:sp>
            <p:nvSpPr>
              <p:cNvPr id="335" name="object 57"/>
              <p:cNvSpPr/>
              <p:nvPr/>
            </p:nvSpPr>
            <p:spPr>
              <a:xfrm>
                <a:off x="2670650" y="2240208"/>
                <a:ext cx="33655" cy="55244"/>
              </a:xfrm>
              <a:custGeom>
                <a:avLst/>
                <a:gdLst/>
                <a:ahLst/>
                <a:cxnLst/>
                <a:rect l="l" t="t" r="r" b="b"/>
                <a:pathLst>
                  <a:path w="33655" h="55244">
                    <a:moveTo>
                      <a:pt x="0" y="18513"/>
                    </a:moveTo>
                    <a:lnTo>
                      <a:pt x="0" y="0"/>
                    </a:lnTo>
                    <a:lnTo>
                      <a:pt x="33496" y="27337"/>
                    </a:lnTo>
                    <a:lnTo>
                      <a:pt x="0" y="54674"/>
                    </a:lnTo>
                    <a:lnTo>
                      <a:pt x="0" y="36161"/>
                    </a:lnTo>
                  </a:path>
                </a:pathLst>
              </a:custGeom>
              <a:ln w="3175">
                <a:solidFill>
                  <a:srgbClr val="000000"/>
                </a:solidFill>
              </a:ln>
            </p:spPr>
            <p:txBody>
              <a:bodyPr wrap="square" lIns="0" tIns="0" rIns="0" bIns="0" rtlCol="0"/>
              <a:p>
                <a:endParaRPr sz="800"/>
              </a:p>
            </p:txBody>
          </p:sp>
          <p:sp>
            <p:nvSpPr>
              <p:cNvPr id="336" name="object 58"/>
              <p:cNvSpPr/>
              <p:nvPr/>
            </p:nvSpPr>
            <p:spPr>
              <a:xfrm>
                <a:off x="3280807" y="2236220"/>
                <a:ext cx="104775" cy="55244"/>
              </a:xfrm>
              <a:custGeom>
                <a:avLst/>
                <a:gdLst/>
                <a:ahLst/>
                <a:cxnLst/>
                <a:rect l="l" t="t" r="r" b="b"/>
                <a:pathLst>
                  <a:path w="104775" h="55244">
                    <a:moveTo>
                      <a:pt x="71122" y="54674"/>
                    </a:moveTo>
                    <a:lnTo>
                      <a:pt x="71122" y="36161"/>
                    </a:lnTo>
                    <a:lnTo>
                      <a:pt x="0" y="36161"/>
                    </a:lnTo>
                    <a:lnTo>
                      <a:pt x="0" y="18513"/>
                    </a:lnTo>
                    <a:lnTo>
                      <a:pt x="71122" y="18513"/>
                    </a:lnTo>
                    <a:lnTo>
                      <a:pt x="71122" y="0"/>
                    </a:lnTo>
                    <a:lnTo>
                      <a:pt x="104637" y="27337"/>
                    </a:lnTo>
                    <a:lnTo>
                      <a:pt x="71122" y="54674"/>
                    </a:lnTo>
                    <a:close/>
                  </a:path>
                </a:pathLst>
              </a:custGeom>
              <a:solidFill>
                <a:srgbClr val="000000"/>
              </a:solidFill>
            </p:spPr>
            <p:txBody>
              <a:bodyPr wrap="square" lIns="0" tIns="0" rIns="0" bIns="0" rtlCol="0"/>
              <a:p>
                <a:endParaRPr sz="800"/>
              </a:p>
            </p:txBody>
          </p:sp>
          <p:sp>
            <p:nvSpPr>
              <p:cNvPr id="337" name="object 59"/>
              <p:cNvSpPr/>
              <p:nvPr/>
            </p:nvSpPr>
            <p:spPr>
              <a:xfrm>
                <a:off x="3280807" y="2236220"/>
                <a:ext cx="104775" cy="55244"/>
              </a:xfrm>
              <a:custGeom>
                <a:avLst/>
                <a:gdLst/>
                <a:ahLst/>
                <a:cxnLst/>
                <a:rect l="l" t="t" r="r" b="b"/>
                <a:pathLst>
                  <a:path w="104775" h="55244">
                    <a:moveTo>
                      <a:pt x="0" y="36161"/>
                    </a:moveTo>
                    <a:lnTo>
                      <a:pt x="0" y="18513"/>
                    </a:lnTo>
                    <a:lnTo>
                      <a:pt x="34979" y="18513"/>
                    </a:lnTo>
                    <a:lnTo>
                      <a:pt x="71122" y="18513"/>
                    </a:lnTo>
                    <a:lnTo>
                      <a:pt x="71122" y="0"/>
                    </a:lnTo>
                    <a:lnTo>
                      <a:pt x="104637" y="27337"/>
                    </a:lnTo>
                    <a:lnTo>
                      <a:pt x="71122" y="54674"/>
                    </a:lnTo>
                    <a:lnTo>
                      <a:pt x="71122" y="36161"/>
                    </a:lnTo>
                    <a:lnTo>
                      <a:pt x="34979" y="36161"/>
                    </a:lnTo>
                    <a:lnTo>
                      <a:pt x="0" y="36161"/>
                    </a:lnTo>
                    <a:close/>
                  </a:path>
                </a:pathLst>
              </a:custGeom>
              <a:ln w="3175">
                <a:solidFill>
                  <a:srgbClr val="000000"/>
                </a:solidFill>
              </a:ln>
            </p:spPr>
            <p:txBody>
              <a:bodyPr wrap="square" lIns="0" tIns="0" rIns="0" bIns="0" rtlCol="0"/>
              <a:p>
                <a:endParaRPr sz="800"/>
              </a:p>
            </p:txBody>
          </p:sp>
          <p:sp>
            <p:nvSpPr>
              <p:cNvPr id="338" name="object 60"/>
              <p:cNvSpPr/>
              <p:nvPr/>
            </p:nvSpPr>
            <p:spPr>
              <a:xfrm>
                <a:off x="3351930" y="2236220"/>
                <a:ext cx="33655" cy="55244"/>
              </a:xfrm>
              <a:custGeom>
                <a:avLst/>
                <a:gdLst/>
                <a:ahLst/>
                <a:cxnLst/>
                <a:rect l="l" t="t" r="r" b="b"/>
                <a:pathLst>
                  <a:path w="33654" h="55244">
                    <a:moveTo>
                      <a:pt x="0" y="18513"/>
                    </a:moveTo>
                    <a:lnTo>
                      <a:pt x="0" y="0"/>
                    </a:lnTo>
                    <a:lnTo>
                      <a:pt x="33514" y="27337"/>
                    </a:lnTo>
                    <a:lnTo>
                      <a:pt x="0" y="54674"/>
                    </a:lnTo>
                    <a:lnTo>
                      <a:pt x="0" y="36161"/>
                    </a:lnTo>
                  </a:path>
                </a:pathLst>
              </a:custGeom>
              <a:ln w="3175">
                <a:solidFill>
                  <a:srgbClr val="000000"/>
                </a:solidFill>
              </a:ln>
            </p:spPr>
            <p:txBody>
              <a:bodyPr wrap="square" lIns="0" tIns="0" rIns="0" bIns="0" rtlCol="0"/>
              <a:p>
                <a:endParaRPr sz="800"/>
              </a:p>
            </p:txBody>
          </p:sp>
          <p:sp>
            <p:nvSpPr>
              <p:cNvPr id="339" name="object 61"/>
              <p:cNvSpPr/>
              <p:nvPr/>
            </p:nvSpPr>
            <p:spPr>
              <a:xfrm>
                <a:off x="3418945" y="2066213"/>
                <a:ext cx="222193" cy="395024"/>
              </a:xfrm>
              <a:prstGeom prst="rect">
                <a:avLst/>
              </a:prstGeom>
              <a:blipFill>
                <a:blip r:embed="rId4" cstate="print"/>
                <a:stretch>
                  <a:fillRect/>
                </a:stretch>
              </a:blipFill>
            </p:spPr>
            <p:txBody>
              <a:bodyPr wrap="square" lIns="0" tIns="0" rIns="0" bIns="0" rtlCol="0"/>
              <a:p>
                <a:endParaRPr sz="800"/>
              </a:p>
            </p:txBody>
          </p:sp>
          <p:sp>
            <p:nvSpPr>
              <p:cNvPr id="340" name="object 62"/>
              <p:cNvSpPr/>
              <p:nvPr/>
            </p:nvSpPr>
            <p:spPr>
              <a:xfrm>
                <a:off x="3463909" y="2127930"/>
                <a:ext cx="151130" cy="185420"/>
              </a:xfrm>
              <a:custGeom>
                <a:avLst/>
                <a:gdLst/>
                <a:ahLst/>
                <a:cxnLst/>
                <a:rect l="l" t="t" r="r" b="b"/>
                <a:pathLst>
                  <a:path w="151129" h="185419">
                    <a:moveTo>
                      <a:pt x="0" y="0"/>
                    </a:moveTo>
                    <a:lnTo>
                      <a:pt x="150770" y="0"/>
                    </a:lnTo>
                    <a:lnTo>
                      <a:pt x="150770" y="185166"/>
                    </a:lnTo>
                    <a:lnTo>
                      <a:pt x="0" y="185166"/>
                    </a:lnTo>
                    <a:lnTo>
                      <a:pt x="0" y="0"/>
                    </a:lnTo>
                    <a:close/>
                  </a:path>
                </a:pathLst>
              </a:custGeom>
              <a:ln w="7059">
                <a:solidFill>
                  <a:srgbClr val="3700CC"/>
                </a:solidFill>
              </a:ln>
            </p:spPr>
            <p:txBody>
              <a:bodyPr wrap="square" lIns="0" tIns="0" rIns="0" bIns="0" rtlCol="0"/>
              <a:p>
                <a:endParaRPr sz="800"/>
              </a:p>
            </p:txBody>
          </p:sp>
        </p:grpSp>
        <p:sp>
          <p:nvSpPr>
            <p:cNvPr id="341" name="object 63"/>
            <p:cNvSpPr txBox="1"/>
            <p:nvPr/>
          </p:nvSpPr>
          <p:spPr>
            <a:xfrm>
              <a:off x="5492" y="3339"/>
              <a:ext cx="133" cy="239"/>
            </a:xfrm>
            <a:prstGeom prst="rect">
              <a:avLst/>
            </a:prstGeom>
          </p:spPr>
          <p:txBody>
            <a:bodyPr vert="horz" wrap="square" lIns="0" tIns="14604" rIns="0" bIns="0" rtlCol="0">
              <a:spAutoFit/>
            </a:bodyPr>
            <a:p>
              <a:pPr marL="12700">
                <a:lnSpc>
                  <a:spcPct val="100000"/>
                </a:lnSpc>
                <a:spcBef>
                  <a:spcPts val="115"/>
                </a:spcBef>
              </a:pPr>
              <a:r>
                <a:rPr sz="800" b="1" spc="5" dirty="0">
                  <a:solidFill>
                    <a:srgbClr val="3700CC"/>
                  </a:solidFill>
                  <a:latin typeface="Times New Roman" panose="02020603050405020304"/>
                  <a:cs typeface="Times New Roman" panose="02020603050405020304"/>
                </a:rPr>
                <a:t>0.3/0.5</a:t>
              </a:r>
              <a:endParaRPr sz="800">
                <a:latin typeface="Times New Roman" panose="02020603050405020304"/>
                <a:cs typeface="Times New Roman" panose="02020603050405020304"/>
              </a:endParaRPr>
            </a:p>
          </p:txBody>
        </p:sp>
        <p:sp>
          <p:nvSpPr>
            <p:cNvPr id="342" name="object 64"/>
            <p:cNvSpPr/>
            <p:nvPr/>
          </p:nvSpPr>
          <p:spPr>
            <a:xfrm>
              <a:off x="5524" y="3491"/>
              <a:ext cx="139" cy="362"/>
            </a:xfrm>
            <a:custGeom>
              <a:avLst/>
              <a:gdLst/>
              <a:ahLst/>
              <a:cxnLst/>
              <a:rect l="l" t="t" r="r" b="b"/>
              <a:pathLst>
                <a:path w="88264" h="229869">
                  <a:moveTo>
                    <a:pt x="0" y="0"/>
                  </a:moveTo>
                  <a:lnTo>
                    <a:pt x="88171" y="0"/>
                  </a:lnTo>
                  <a:lnTo>
                    <a:pt x="88171" y="229252"/>
                  </a:lnTo>
                  <a:lnTo>
                    <a:pt x="0" y="229252"/>
                  </a:lnTo>
                  <a:lnTo>
                    <a:pt x="0" y="0"/>
                  </a:lnTo>
                  <a:close/>
                </a:path>
              </a:pathLst>
            </a:custGeom>
            <a:ln w="7059">
              <a:solidFill>
                <a:srgbClr val="005700"/>
              </a:solidFill>
            </a:ln>
          </p:spPr>
          <p:txBody>
            <a:bodyPr wrap="square" lIns="0" tIns="0" rIns="0" bIns="0" rtlCol="0"/>
            <a:p>
              <a:endParaRPr sz="800"/>
            </a:p>
          </p:txBody>
        </p:sp>
        <p:sp>
          <p:nvSpPr>
            <p:cNvPr id="343" name="object 65"/>
            <p:cNvSpPr txBox="1"/>
            <p:nvPr/>
          </p:nvSpPr>
          <p:spPr>
            <a:xfrm>
              <a:off x="5520" y="3481"/>
              <a:ext cx="141" cy="353"/>
            </a:xfrm>
            <a:prstGeom prst="rect">
              <a:avLst/>
            </a:prstGeom>
          </p:spPr>
          <p:txBody>
            <a:bodyPr vert="horz" wrap="square" lIns="0" tIns="14604" rIns="0" bIns="0" rtlCol="0">
              <a:spAutoFit/>
            </a:bodyPr>
            <a:p>
              <a:pPr marL="12700">
                <a:lnSpc>
                  <a:spcPct val="100000"/>
                </a:lnSpc>
                <a:spcBef>
                  <a:spcPts val="115"/>
                </a:spcBef>
              </a:pPr>
              <a:r>
                <a:rPr sz="800" dirty="0">
                  <a:solidFill>
                    <a:srgbClr val="005700"/>
                  </a:solidFill>
                  <a:latin typeface="Times New Roman" panose="02020603050405020304"/>
                  <a:cs typeface="Times New Roman" panose="02020603050405020304"/>
                </a:rPr>
                <a:t> </a:t>
              </a:r>
              <a:r>
                <a:rPr sz="800" b="1" spc="5" dirty="0">
                  <a:solidFill>
                    <a:srgbClr val="005700"/>
                  </a:solidFill>
                  <a:latin typeface="Times New Roman" panose="02020603050405020304"/>
                  <a:cs typeface="Times New Roman" panose="02020603050405020304"/>
                </a:rPr>
                <a:t>0.5/0.8</a:t>
              </a:r>
              <a:endParaRPr sz="800">
                <a:latin typeface="Times New Roman" panose="02020603050405020304"/>
                <a:cs typeface="Times New Roman" panose="02020603050405020304"/>
              </a:endParaRPr>
            </a:p>
          </p:txBody>
        </p:sp>
        <p:grpSp>
          <p:nvGrpSpPr>
            <p:cNvPr id="344" name="object 66"/>
            <p:cNvGrpSpPr/>
            <p:nvPr/>
          </p:nvGrpSpPr>
          <p:grpSpPr>
            <a:xfrm>
              <a:off x="2149" y="3874"/>
              <a:ext cx="3393" cy="349"/>
              <a:chOff x="1364707" y="2460284"/>
              <a:chExt cx="2154555" cy="221615"/>
            </a:xfrm>
          </p:grpSpPr>
          <p:sp>
            <p:nvSpPr>
              <p:cNvPr id="345" name="object 67"/>
              <p:cNvSpPr/>
              <p:nvPr/>
            </p:nvSpPr>
            <p:spPr>
              <a:xfrm>
                <a:off x="1365659" y="2461237"/>
                <a:ext cx="2152650" cy="219710"/>
              </a:xfrm>
              <a:custGeom>
                <a:avLst/>
                <a:gdLst/>
                <a:ahLst/>
                <a:cxnLst/>
                <a:rect l="l" t="t" r="r" b="b"/>
                <a:pathLst>
                  <a:path w="2152650" h="219710">
                    <a:moveTo>
                      <a:pt x="2146482" y="219475"/>
                    </a:moveTo>
                    <a:lnTo>
                      <a:pt x="24377" y="219475"/>
                    </a:lnTo>
                    <a:lnTo>
                      <a:pt x="18495" y="213592"/>
                    </a:lnTo>
                    <a:lnTo>
                      <a:pt x="18513" y="38296"/>
                    </a:lnTo>
                    <a:lnTo>
                      <a:pt x="0" y="38296"/>
                    </a:lnTo>
                    <a:lnTo>
                      <a:pt x="27337" y="0"/>
                    </a:lnTo>
                    <a:lnTo>
                      <a:pt x="54656" y="38296"/>
                    </a:lnTo>
                    <a:lnTo>
                      <a:pt x="36143" y="38296"/>
                    </a:lnTo>
                    <a:lnTo>
                      <a:pt x="36143" y="201826"/>
                    </a:lnTo>
                    <a:lnTo>
                      <a:pt x="2134710" y="201826"/>
                    </a:lnTo>
                    <a:lnTo>
                      <a:pt x="2134710" y="17630"/>
                    </a:lnTo>
                    <a:lnTo>
                      <a:pt x="2152341" y="17630"/>
                    </a:lnTo>
                    <a:lnTo>
                      <a:pt x="2152359" y="213592"/>
                    </a:lnTo>
                    <a:lnTo>
                      <a:pt x="2146482" y="219475"/>
                    </a:lnTo>
                    <a:close/>
                  </a:path>
                </a:pathLst>
              </a:custGeom>
              <a:solidFill>
                <a:srgbClr val="000000"/>
              </a:solidFill>
            </p:spPr>
            <p:txBody>
              <a:bodyPr wrap="square" lIns="0" tIns="0" rIns="0" bIns="0" rtlCol="0"/>
              <a:p>
                <a:endParaRPr sz="800"/>
              </a:p>
            </p:txBody>
          </p:sp>
          <p:sp>
            <p:nvSpPr>
              <p:cNvPr id="346" name="object 68"/>
              <p:cNvSpPr/>
              <p:nvPr/>
            </p:nvSpPr>
            <p:spPr>
              <a:xfrm>
                <a:off x="1365659" y="2461237"/>
                <a:ext cx="2152650" cy="219710"/>
              </a:xfrm>
              <a:custGeom>
                <a:avLst/>
                <a:gdLst/>
                <a:ahLst/>
                <a:cxnLst/>
                <a:rect l="l" t="t" r="r" b="b"/>
                <a:pathLst>
                  <a:path w="2152650" h="219710">
                    <a:moveTo>
                      <a:pt x="2134710" y="17630"/>
                    </a:moveTo>
                    <a:lnTo>
                      <a:pt x="2152341" y="17630"/>
                    </a:lnTo>
                    <a:lnTo>
                      <a:pt x="2152359" y="201826"/>
                    </a:lnTo>
                    <a:lnTo>
                      <a:pt x="2152359" y="213592"/>
                    </a:lnTo>
                    <a:lnTo>
                      <a:pt x="2146482" y="219475"/>
                    </a:lnTo>
                    <a:lnTo>
                      <a:pt x="2134710" y="219475"/>
                    </a:lnTo>
                    <a:lnTo>
                      <a:pt x="36143" y="219475"/>
                    </a:lnTo>
                    <a:lnTo>
                      <a:pt x="24377" y="219475"/>
                    </a:lnTo>
                    <a:lnTo>
                      <a:pt x="18495" y="213592"/>
                    </a:lnTo>
                    <a:lnTo>
                      <a:pt x="18495" y="201826"/>
                    </a:lnTo>
                    <a:lnTo>
                      <a:pt x="18513" y="38296"/>
                    </a:lnTo>
                    <a:lnTo>
                      <a:pt x="0" y="38296"/>
                    </a:lnTo>
                    <a:lnTo>
                      <a:pt x="27337" y="0"/>
                    </a:lnTo>
                    <a:lnTo>
                      <a:pt x="54656" y="38296"/>
                    </a:lnTo>
                    <a:lnTo>
                      <a:pt x="36143" y="38296"/>
                    </a:lnTo>
                    <a:lnTo>
                      <a:pt x="36143" y="201826"/>
                    </a:lnTo>
                    <a:lnTo>
                      <a:pt x="2134710" y="201826"/>
                    </a:lnTo>
                    <a:lnTo>
                      <a:pt x="2134710" y="17630"/>
                    </a:lnTo>
                    <a:close/>
                  </a:path>
                </a:pathLst>
              </a:custGeom>
              <a:ln w="3175">
                <a:solidFill>
                  <a:srgbClr val="000000"/>
                </a:solidFill>
              </a:ln>
            </p:spPr>
            <p:txBody>
              <a:bodyPr wrap="square" lIns="0" tIns="0" rIns="0" bIns="0" rtlCol="0"/>
              <a:p>
                <a:endParaRPr sz="800"/>
              </a:p>
            </p:txBody>
          </p:sp>
          <p:sp>
            <p:nvSpPr>
              <p:cNvPr id="347" name="object 69"/>
              <p:cNvSpPr/>
              <p:nvPr/>
            </p:nvSpPr>
            <p:spPr>
              <a:xfrm>
                <a:off x="1365659" y="2461237"/>
                <a:ext cx="55244" cy="38735"/>
              </a:xfrm>
              <a:custGeom>
                <a:avLst/>
                <a:gdLst/>
                <a:ahLst/>
                <a:cxnLst/>
                <a:rect l="l" t="t" r="r" b="b"/>
                <a:pathLst>
                  <a:path w="55244" h="38735">
                    <a:moveTo>
                      <a:pt x="18513" y="38296"/>
                    </a:moveTo>
                    <a:lnTo>
                      <a:pt x="0" y="38296"/>
                    </a:lnTo>
                    <a:lnTo>
                      <a:pt x="27337" y="0"/>
                    </a:lnTo>
                    <a:lnTo>
                      <a:pt x="54656" y="38296"/>
                    </a:lnTo>
                    <a:lnTo>
                      <a:pt x="36143" y="38296"/>
                    </a:lnTo>
                  </a:path>
                </a:pathLst>
              </a:custGeom>
              <a:ln w="3175">
                <a:solidFill>
                  <a:srgbClr val="000000"/>
                </a:solidFill>
              </a:ln>
            </p:spPr>
            <p:txBody>
              <a:bodyPr wrap="square" lIns="0" tIns="0" rIns="0" bIns="0" rtlCol="0"/>
              <a:p>
                <a:endParaRPr sz="800"/>
              </a:p>
            </p:txBody>
          </p:sp>
        </p:grpSp>
        <p:sp>
          <p:nvSpPr>
            <p:cNvPr id="348" name="object 70"/>
            <p:cNvSpPr txBox="1"/>
            <p:nvPr/>
          </p:nvSpPr>
          <p:spPr>
            <a:xfrm>
              <a:off x="3686" y="4220"/>
              <a:ext cx="627" cy="125"/>
            </a:xfrm>
            <a:prstGeom prst="rect">
              <a:avLst/>
            </a:prstGeom>
          </p:spPr>
          <p:txBody>
            <a:bodyPr vert="horz" wrap="square" lIns="0" tIns="12700" rIns="0" bIns="0" rtlCol="0">
              <a:spAutoFit/>
            </a:bodyPr>
            <a:p>
              <a:pPr marL="12700">
                <a:lnSpc>
                  <a:spcPct val="100000"/>
                </a:lnSpc>
                <a:spcBef>
                  <a:spcPts val="100"/>
                </a:spcBef>
              </a:pPr>
              <a:r>
                <a:rPr sz="800" b="1" dirty="0">
                  <a:latin typeface="Arial" panose="020B0604020202020204"/>
                  <a:cs typeface="Arial" panose="020B0604020202020204"/>
                </a:rPr>
                <a:t>Minimize Eq</a:t>
              </a:r>
              <a:r>
                <a:rPr sz="800" b="1" spc="-60" dirty="0">
                  <a:latin typeface="Arial" panose="020B0604020202020204"/>
                  <a:cs typeface="Arial" panose="020B0604020202020204"/>
                </a:rPr>
                <a:t> </a:t>
              </a:r>
              <a:r>
                <a:rPr sz="800" b="1" dirty="0">
                  <a:latin typeface="Arial" panose="020B0604020202020204"/>
                  <a:cs typeface="Arial" panose="020B0604020202020204"/>
                </a:rPr>
                <a:t>(6)</a:t>
              </a:r>
              <a:endParaRPr sz="800">
                <a:latin typeface="Arial" panose="020B0604020202020204"/>
                <a:cs typeface="Arial" panose="020B0604020202020204"/>
              </a:endParaRPr>
            </a:p>
          </p:txBody>
        </p:sp>
        <p:sp>
          <p:nvSpPr>
            <p:cNvPr id="349" name="object 71"/>
            <p:cNvSpPr/>
            <p:nvPr/>
          </p:nvSpPr>
          <p:spPr>
            <a:xfrm>
              <a:off x="2394" y="3134"/>
              <a:ext cx="1079" cy="932"/>
            </a:xfrm>
            <a:prstGeom prst="rect">
              <a:avLst/>
            </a:prstGeom>
            <a:blipFill>
              <a:blip r:embed="rId5" cstate="print"/>
              <a:stretch>
                <a:fillRect/>
              </a:stretch>
            </a:blipFill>
          </p:spPr>
          <p:txBody>
            <a:bodyPr wrap="square" lIns="0" tIns="0" rIns="0" bIns="0" rtlCol="0"/>
            <a:p>
              <a:endParaRPr sz="800"/>
            </a:p>
          </p:txBody>
        </p:sp>
        <p:sp>
          <p:nvSpPr>
            <p:cNvPr id="350" name="object 73"/>
            <p:cNvSpPr txBox="1"/>
            <p:nvPr/>
          </p:nvSpPr>
          <p:spPr>
            <a:xfrm>
              <a:off x="3378" y="3470"/>
              <a:ext cx="76" cy="203"/>
            </a:xfrm>
            <a:prstGeom prst="rect">
              <a:avLst/>
            </a:prstGeom>
          </p:spPr>
          <p:txBody>
            <a:bodyPr vert="vert" wrap="square" lIns="0" tIns="5715" rIns="0" bIns="0" rtlCol="0">
              <a:spAutoFit/>
            </a:bodyPr>
            <a:p>
              <a:pPr marL="12700">
                <a:lnSpc>
                  <a:spcPct val="100000"/>
                </a:lnSpc>
                <a:spcBef>
                  <a:spcPts val="45"/>
                </a:spcBef>
              </a:pPr>
              <a:r>
                <a:rPr sz="800" b="1" dirty="0">
                  <a:latin typeface="Times New Roman" panose="02020603050405020304"/>
                  <a:cs typeface="Times New Roman" panose="02020603050405020304"/>
                </a:rPr>
                <a:t>TPS</a:t>
              </a:r>
              <a:endParaRPr sz="800" b="1" dirty="0">
                <a:latin typeface="Times New Roman" panose="02020603050405020304"/>
                <a:cs typeface="Times New Roman" panose="02020603050405020304"/>
              </a:endParaRPr>
            </a:p>
          </p:txBody>
        </p:sp>
        <p:grpSp>
          <p:nvGrpSpPr>
            <p:cNvPr id="351" name="object 74"/>
            <p:cNvGrpSpPr/>
            <p:nvPr/>
          </p:nvGrpSpPr>
          <p:grpSpPr>
            <a:xfrm>
              <a:off x="4247" y="3179"/>
              <a:ext cx="920" cy="725"/>
              <a:chOff x="2696787" y="2018598"/>
              <a:chExt cx="584200" cy="460375"/>
            </a:xfrm>
          </p:grpSpPr>
          <p:sp>
            <p:nvSpPr>
              <p:cNvPr id="352" name="object 75"/>
              <p:cNvSpPr/>
              <p:nvPr/>
            </p:nvSpPr>
            <p:spPr>
              <a:xfrm>
                <a:off x="2714741" y="2189643"/>
                <a:ext cx="213380" cy="160479"/>
              </a:xfrm>
              <a:prstGeom prst="rect">
                <a:avLst/>
              </a:prstGeom>
              <a:blipFill>
                <a:blip r:embed="rId6" cstate="print"/>
                <a:stretch>
                  <a:fillRect/>
                </a:stretch>
              </a:blipFill>
            </p:spPr>
            <p:txBody>
              <a:bodyPr wrap="square" lIns="0" tIns="0" rIns="0" bIns="0" rtlCol="0"/>
              <a:p>
                <a:endParaRPr sz="800"/>
              </a:p>
            </p:txBody>
          </p:sp>
          <p:sp>
            <p:nvSpPr>
              <p:cNvPr id="353" name="object 76"/>
              <p:cNvSpPr/>
              <p:nvPr/>
            </p:nvSpPr>
            <p:spPr>
              <a:xfrm>
                <a:off x="2696787" y="2018598"/>
                <a:ext cx="584200" cy="460375"/>
              </a:xfrm>
              <a:custGeom>
                <a:avLst/>
                <a:gdLst/>
                <a:ahLst/>
                <a:cxnLst/>
                <a:rect l="l" t="t" r="r" b="b"/>
                <a:pathLst>
                  <a:path w="584200" h="460375">
                    <a:moveTo>
                      <a:pt x="16753" y="1764"/>
                    </a:moveTo>
                    <a:lnTo>
                      <a:pt x="11462" y="1764"/>
                    </a:lnTo>
                    <a:lnTo>
                      <a:pt x="11462" y="0"/>
                    </a:lnTo>
                    <a:lnTo>
                      <a:pt x="16753" y="0"/>
                    </a:lnTo>
                    <a:lnTo>
                      <a:pt x="16753" y="1764"/>
                    </a:lnTo>
                    <a:close/>
                  </a:path>
                  <a:path w="584200" h="460375">
                    <a:moveTo>
                      <a:pt x="27335" y="1764"/>
                    </a:moveTo>
                    <a:lnTo>
                      <a:pt x="22044" y="1764"/>
                    </a:lnTo>
                    <a:lnTo>
                      <a:pt x="22044" y="0"/>
                    </a:lnTo>
                    <a:lnTo>
                      <a:pt x="27335" y="0"/>
                    </a:lnTo>
                    <a:lnTo>
                      <a:pt x="27335" y="1764"/>
                    </a:lnTo>
                    <a:close/>
                  </a:path>
                  <a:path w="584200" h="460375">
                    <a:moveTo>
                      <a:pt x="37915" y="1764"/>
                    </a:moveTo>
                    <a:lnTo>
                      <a:pt x="32624" y="1764"/>
                    </a:lnTo>
                    <a:lnTo>
                      <a:pt x="32624" y="0"/>
                    </a:lnTo>
                    <a:lnTo>
                      <a:pt x="37915" y="0"/>
                    </a:lnTo>
                    <a:lnTo>
                      <a:pt x="37915" y="1764"/>
                    </a:lnTo>
                    <a:close/>
                  </a:path>
                  <a:path w="584200" h="460375">
                    <a:moveTo>
                      <a:pt x="48495" y="1764"/>
                    </a:moveTo>
                    <a:lnTo>
                      <a:pt x="43206" y="1764"/>
                    </a:lnTo>
                    <a:lnTo>
                      <a:pt x="43206" y="0"/>
                    </a:lnTo>
                    <a:lnTo>
                      <a:pt x="48495" y="0"/>
                    </a:lnTo>
                    <a:lnTo>
                      <a:pt x="48495" y="1764"/>
                    </a:lnTo>
                    <a:close/>
                  </a:path>
                  <a:path w="584200" h="460375">
                    <a:moveTo>
                      <a:pt x="59077" y="1764"/>
                    </a:moveTo>
                    <a:lnTo>
                      <a:pt x="53786" y="1764"/>
                    </a:lnTo>
                    <a:lnTo>
                      <a:pt x="53786" y="0"/>
                    </a:lnTo>
                    <a:lnTo>
                      <a:pt x="59077" y="0"/>
                    </a:lnTo>
                    <a:lnTo>
                      <a:pt x="59077" y="1764"/>
                    </a:lnTo>
                    <a:close/>
                  </a:path>
                  <a:path w="584200" h="460375">
                    <a:moveTo>
                      <a:pt x="69658" y="1764"/>
                    </a:moveTo>
                    <a:lnTo>
                      <a:pt x="64368" y="1764"/>
                    </a:lnTo>
                    <a:lnTo>
                      <a:pt x="64368" y="0"/>
                    </a:lnTo>
                    <a:lnTo>
                      <a:pt x="69658" y="0"/>
                    </a:lnTo>
                    <a:lnTo>
                      <a:pt x="69658" y="1764"/>
                    </a:lnTo>
                    <a:close/>
                  </a:path>
                  <a:path w="584200" h="460375">
                    <a:moveTo>
                      <a:pt x="80240" y="1764"/>
                    </a:moveTo>
                    <a:lnTo>
                      <a:pt x="74949" y="1764"/>
                    </a:lnTo>
                    <a:lnTo>
                      <a:pt x="74949" y="0"/>
                    </a:lnTo>
                    <a:lnTo>
                      <a:pt x="80240" y="0"/>
                    </a:lnTo>
                    <a:lnTo>
                      <a:pt x="80240" y="1764"/>
                    </a:lnTo>
                    <a:close/>
                  </a:path>
                  <a:path w="584200" h="460375">
                    <a:moveTo>
                      <a:pt x="90820" y="1764"/>
                    </a:moveTo>
                    <a:lnTo>
                      <a:pt x="85529" y="1764"/>
                    </a:lnTo>
                    <a:lnTo>
                      <a:pt x="85529" y="0"/>
                    </a:lnTo>
                    <a:lnTo>
                      <a:pt x="90820" y="0"/>
                    </a:lnTo>
                    <a:lnTo>
                      <a:pt x="90820" y="1764"/>
                    </a:lnTo>
                    <a:close/>
                  </a:path>
                  <a:path w="584200" h="460375">
                    <a:moveTo>
                      <a:pt x="101402" y="1764"/>
                    </a:moveTo>
                    <a:lnTo>
                      <a:pt x="96111" y="1764"/>
                    </a:lnTo>
                    <a:lnTo>
                      <a:pt x="96111" y="0"/>
                    </a:lnTo>
                    <a:lnTo>
                      <a:pt x="101402" y="0"/>
                    </a:lnTo>
                    <a:lnTo>
                      <a:pt x="101402" y="1764"/>
                    </a:lnTo>
                    <a:close/>
                  </a:path>
                  <a:path w="584200" h="460375">
                    <a:moveTo>
                      <a:pt x="111982" y="1764"/>
                    </a:moveTo>
                    <a:lnTo>
                      <a:pt x="106691" y="1764"/>
                    </a:lnTo>
                    <a:lnTo>
                      <a:pt x="106691" y="0"/>
                    </a:lnTo>
                    <a:lnTo>
                      <a:pt x="111982" y="0"/>
                    </a:lnTo>
                    <a:lnTo>
                      <a:pt x="111982" y="1764"/>
                    </a:lnTo>
                    <a:close/>
                  </a:path>
                  <a:path w="584200" h="460375">
                    <a:moveTo>
                      <a:pt x="122562" y="1764"/>
                    </a:moveTo>
                    <a:lnTo>
                      <a:pt x="117273" y="1764"/>
                    </a:lnTo>
                    <a:lnTo>
                      <a:pt x="117273" y="0"/>
                    </a:lnTo>
                    <a:lnTo>
                      <a:pt x="122562" y="0"/>
                    </a:lnTo>
                    <a:lnTo>
                      <a:pt x="122562" y="1764"/>
                    </a:lnTo>
                    <a:close/>
                  </a:path>
                  <a:path w="584200" h="460375">
                    <a:moveTo>
                      <a:pt x="133144" y="1764"/>
                    </a:moveTo>
                    <a:lnTo>
                      <a:pt x="127853" y="1764"/>
                    </a:lnTo>
                    <a:lnTo>
                      <a:pt x="127853" y="0"/>
                    </a:lnTo>
                    <a:lnTo>
                      <a:pt x="133144" y="0"/>
                    </a:lnTo>
                    <a:lnTo>
                      <a:pt x="133144" y="1764"/>
                    </a:lnTo>
                    <a:close/>
                  </a:path>
                  <a:path w="584200" h="460375">
                    <a:moveTo>
                      <a:pt x="143724" y="1764"/>
                    </a:moveTo>
                    <a:lnTo>
                      <a:pt x="138435" y="1764"/>
                    </a:lnTo>
                    <a:lnTo>
                      <a:pt x="138435" y="0"/>
                    </a:lnTo>
                    <a:lnTo>
                      <a:pt x="143724" y="0"/>
                    </a:lnTo>
                    <a:lnTo>
                      <a:pt x="143724" y="1764"/>
                    </a:lnTo>
                    <a:close/>
                  </a:path>
                  <a:path w="584200" h="460375">
                    <a:moveTo>
                      <a:pt x="154306" y="1764"/>
                    </a:moveTo>
                    <a:lnTo>
                      <a:pt x="149015" y="1764"/>
                    </a:lnTo>
                    <a:lnTo>
                      <a:pt x="149015" y="0"/>
                    </a:lnTo>
                    <a:lnTo>
                      <a:pt x="154306" y="0"/>
                    </a:lnTo>
                    <a:lnTo>
                      <a:pt x="154306" y="1764"/>
                    </a:lnTo>
                    <a:close/>
                  </a:path>
                  <a:path w="584200" h="460375">
                    <a:moveTo>
                      <a:pt x="164886" y="1764"/>
                    </a:moveTo>
                    <a:lnTo>
                      <a:pt x="159595" y="1764"/>
                    </a:lnTo>
                    <a:lnTo>
                      <a:pt x="159595" y="0"/>
                    </a:lnTo>
                    <a:lnTo>
                      <a:pt x="164886" y="0"/>
                    </a:lnTo>
                    <a:lnTo>
                      <a:pt x="164886" y="1764"/>
                    </a:lnTo>
                    <a:close/>
                  </a:path>
                  <a:path w="584200" h="460375">
                    <a:moveTo>
                      <a:pt x="175468" y="1764"/>
                    </a:moveTo>
                    <a:lnTo>
                      <a:pt x="170177" y="1764"/>
                    </a:lnTo>
                    <a:lnTo>
                      <a:pt x="170177" y="0"/>
                    </a:lnTo>
                    <a:lnTo>
                      <a:pt x="175468" y="0"/>
                    </a:lnTo>
                    <a:lnTo>
                      <a:pt x="175468" y="1764"/>
                    </a:lnTo>
                    <a:close/>
                  </a:path>
                  <a:path w="584200" h="460375">
                    <a:moveTo>
                      <a:pt x="186049" y="1764"/>
                    </a:moveTo>
                    <a:lnTo>
                      <a:pt x="180758" y="1764"/>
                    </a:lnTo>
                    <a:lnTo>
                      <a:pt x="180758" y="0"/>
                    </a:lnTo>
                    <a:lnTo>
                      <a:pt x="186049" y="0"/>
                    </a:lnTo>
                    <a:lnTo>
                      <a:pt x="186049" y="1764"/>
                    </a:lnTo>
                    <a:close/>
                  </a:path>
                  <a:path w="584200" h="460375">
                    <a:moveTo>
                      <a:pt x="196629" y="1764"/>
                    </a:moveTo>
                    <a:lnTo>
                      <a:pt x="191340" y="1764"/>
                    </a:lnTo>
                    <a:lnTo>
                      <a:pt x="191340" y="0"/>
                    </a:lnTo>
                    <a:lnTo>
                      <a:pt x="196629" y="0"/>
                    </a:lnTo>
                    <a:lnTo>
                      <a:pt x="196629" y="1764"/>
                    </a:lnTo>
                    <a:close/>
                  </a:path>
                  <a:path w="584200" h="460375">
                    <a:moveTo>
                      <a:pt x="207211" y="1764"/>
                    </a:moveTo>
                    <a:lnTo>
                      <a:pt x="201920" y="1764"/>
                    </a:lnTo>
                    <a:lnTo>
                      <a:pt x="201920" y="0"/>
                    </a:lnTo>
                    <a:lnTo>
                      <a:pt x="207211" y="0"/>
                    </a:lnTo>
                    <a:lnTo>
                      <a:pt x="207211" y="1764"/>
                    </a:lnTo>
                    <a:close/>
                  </a:path>
                  <a:path w="584200" h="460375">
                    <a:moveTo>
                      <a:pt x="217791" y="1764"/>
                    </a:moveTo>
                    <a:lnTo>
                      <a:pt x="212502" y="1764"/>
                    </a:lnTo>
                    <a:lnTo>
                      <a:pt x="212502" y="0"/>
                    </a:lnTo>
                    <a:lnTo>
                      <a:pt x="217791" y="0"/>
                    </a:lnTo>
                    <a:lnTo>
                      <a:pt x="217791" y="1764"/>
                    </a:lnTo>
                    <a:close/>
                  </a:path>
                  <a:path w="584200" h="460375">
                    <a:moveTo>
                      <a:pt x="228373" y="1764"/>
                    </a:moveTo>
                    <a:lnTo>
                      <a:pt x="223082" y="1764"/>
                    </a:lnTo>
                    <a:lnTo>
                      <a:pt x="223082" y="0"/>
                    </a:lnTo>
                    <a:lnTo>
                      <a:pt x="228373" y="0"/>
                    </a:lnTo>
                    <a:lnTo>
                      <a:pt x="228373" y="1764"/>
                    </a:lnTo>
                    <a:close/>
                  </a:path>
                  <a:path w="584200" h="460375">
                    <a:moveTo>
                      <a:pt x="238953" y="1764"/>
                    </a:moveTo>
                    <a:lnTo>
                      <a:pt x="233662" y="1764"/>
                    </a:lnTo>
                    <a:lnTo>
                      <a:pt x="233662" y="0"/>
                    </a:lnTo>
                    <a:lnTo>
                      <a:pt x="238953" y="0"/>
                    </a:lnTo>
                    <a:lnTo>
                      <a:pt x="238953" y="1764"/>
                    </a:lnTo>
                    <a:close/>
                  </a:path>
                  <a:path w="584200" h="460375">
                    <a:moveTo>
                      <a:pt x="249530" y="1764"/>
                    </a:moveTo>
                    <a:lnTo>
                      <a:pt x="244244" y="1764"/>
                    </a:lnTo>
                    <a:lnTo>
                      <a:pt x="244244" y="0"/>
                    </a:lnTo>
                    <a:lnTo>
                      <a:pt x="249530" y="0"/>
                    </a:lnTo>
                    <a:lnTo>
                      <a:pt x="249530" y="1764"/>
                    </a:lnTo>
                    <a:close/>
                  </a:path>
                  <a:path w="584200" h="460375">
                    <a:moveTo>
                      <a:pt x="260119" y="1764"/>
                    </a:moveTo>
                    <a:lnTo>
                      <a:pt x="254824" y="1764"/>
                    </a:lnTo>
                    <a:lnTo>
                      <a:pt x="254824" y="0"/>
                    </a:lnTo>
                    <a:lnTo>
                      <a:pt x="260119" y="0"/>
                    </a:lnTo>
                    <a:lnTo>
                      <a:pt x="260119" y="1764"/>
                    </a:lnTo>
                    <a:close/>
                  </a:path>
                  <a:path w="584200" h="460375">
                    <a:moveTo>
                      <a:pt x="270690" y="1764"/>
                    </a:moveTo>
                    <a:lnTo>
                      <a:pt x="265413" y="1764"/>
                    </a:lnTo>
                    <a:lnTo>
                      <a:pt x="265413" y="0"/>
                    </a:lnTo>
                    <a:lnTo>
                      <a:pt x="270690" y="0"/>
                    </a:lnTo>
                    <a:lnTo>
                      <a:pt x="270690" y="1764"/>
                    </a:lnTo>
                    <a:close/>
                  </a:path>
                  <a:path w="584200" h="460375">
                    <a:moveTo>
                      <a:pt x="281279" y="1764"/>
                    </a:moveTo>
                    <a:lnTo>
                      <a:pt x="275985" y="1764"/>
                    </a:lnTo>
                    <a:lnTo>
                      <a:pt x="275985" y="0"/>
                    </a:lnTo>
                    <a:lnTo>
                      <a:pt x="281279" y="0"/>
                    </a:lnTo>
                    <a:lnTo>
                      <a:pt x="281279" y="1764"/>
                    </a:lnTo>
                    <a:close/>
                  </a:path>
                  <a:path w="584200" h="460375">
                    <a:moveTo>
                      <a:pt x="291851" y="1764"/>
                    </a:moveTo>
                    <a:lnTo>
                      <a:pt x="286574" y="1764"/>
                    </a:lnTo>
                    <a:lnTo>
                      <a:pt x="286574" y="0"/>
                    </a:lnTo>
                    <a:lnTo>
                      <a:pt x="291851" y="0"/>
                    </a:lnTo>
                    <a:lnTo>
                      <a:pt x="291851" y="1764"/>
                    </a:lnTo>
                    <a:close/>
                  </a:path>
                  <a:path w="584200" h="460375">
                    <a:moveTo>
                      <a:pt x="302440" y="1764"/>
                    </a:moveTo>
                    <a:lnTo>
                      <a:pt x="297145" y="1764"/>
                    </a:lnTo>
                    <a:lnTo>
                      <a:pt x="297145" y="0"/>
                    </a:lnTo>
                    <a:lnTo>
                      <a:pt x="302440" y="0"/>
                    </a:lnTo>
                    <a:lnTo>
                      <a:pt x="302440" y="1764"/>
                    </a:lnTo>
                    <a:close/>
                  </a:path>
                  <a:path w="584200" h="460375">
                    <a:moveTo>
                      <a:pt x="313029" y="1764"/>
                    </a:moveTo>
                    <a:lnTo>
                      <a:pt x="307734" y="1764"/>
                    </a:lnTo>
                    <a:lnTo>
                      <a:pt x="307734" y="0"/>
                    </a:lnTo>
                    <a:lnTo>
                      <a:pt x="313029" y="0"/>
                    </a:lnTo>
                    <a:lnTo>
                      <a:pt x="313029" y="1764"/>
                    </a:lnTo>
                    <a:close/>
                  </a:path>
                  <a:path w="584200" h="460375">
                    <a:moveTo>
                      <a:pt x="323600" y="1764"/>
                    </a:moveTo>
                    <a:lnTo>
                      <a:pt x="318305" y="1764"/>
                    </a:lnTo>
                    <a:lnTo>
                      <a:pt x="318305" y="0"/>
                    </a:lnTo>
                    <a:lnTo>
                      <a:pt x="323600" y="0"/>
                    </a:lnTo>
                    <a:lnTo>
                      <a:pt x="323600" y="1764"/>
                    </a:lnTo>
                    <a:close/>
                  </a:path>
                  <a:path w="584200" h="460375">
                    <a:moveTo>
                      <a:pt x="334189" y="1764"/>
                    </a:moveTo>
                    <a:lnTo>
                      <a:pt x="328894" y="1764"/>
                    </a:lnTo>
                    <a:lnTo>
                      <a:pt x="328894" y="0"/>
                    </a:lnTo>
                    <a:lnTo>
                      <a:pt x="334189" y="0"/>
                    </a:lnTo>
                    <a:lnTo>
                      <a:pt x="334189" y="1764"/>
                    </a:lnTo>
                    <a:close/>
                  </a:path>
                  <a:path w="584200" h="460375">
                    <a:moveTo>
                      <a:pt x="344760" y="1764"/>
                    </a:moveTo>
                    <a:lnTo>
                      <a:pt x="339466" y="1764"/>
                    </a:lnTo>
                    <a:lnTo>
                      <a:pt x="339466" y="0"/>
                    </a:lnTo>
                    <a:lnTo>
                      <a:pt x="344760" y="0"/>
                    </a:lnTo>
                    <a:lnTo>
                      <a:pt x="344760" y="1764"/>
                    </a:lnTo>
                    <a:close/>
                  </a:path>
                  <a:path w="584200" h="460375">
                    <a:moveTo>
                      <a:pt x="355349" y="1764"/>
                    </a:moveTo>
                    <a:lnTo>
                      <a:pt x="350055" y="1764"/>
                    </a:lnTo>
                    <a:lnTo>
                      <a:pt x="350055" y="0"/>
                    </a:lnTo>
                    <a:lnTo>
                      <a:pt x="355349" y="0"/>
                    </a:lnTo>
                    <a:lnTo>
                      <a:pt x="355349" y="1764"/>
                    </a:lnTo>
                    <a:close/>
                  </a:path>
                  <a:path w="584200" h="460375">
                    <a:moveTo>
                      <a:pt x="365921" y="1764"/>
                    </a:moveTo>
                    <a:lnTo>
                      <a:pt x="360626" y="1764"/>
                    </a:lnTo>
                    <a:lnTo>
                      <a:pt x="360626" y="0"/>
                    </a:lnTo>
                    <a:lnTo>
                      <a:pt x="365921" y="0"/>
                    </a:lnTo>
                    <a:lnTo>
                      <a:pt x="365921" y="1764"/>
                    </a:lnTo>
                    <a:close/>
                  </a:path>
                  <a:path w="584200" h="460375">
                    <a:moveTo>
                      <a:pt x="376510" y="1764"/>
                    </a:moveTo>
                    <a:lnTo>
                      <a:pt x="371215" y="1764"/>
                    </a:lnTo>
                    <a:lnTo>
                      <a:pt x="371215" y="0"/>
                    </a:lnTo>
                    <a:lnTo>
                      <a:pt x="376510" y="0"/>
                    </a:lnTo>
                    <a:lnTo>
                      <a:pt x="376510" y="1764"/>
                    </a:lnTo>
                    <a:close/>
                  </a:path>
                  <a:path w="584200" h="460375">
                    <a:moveTo>
                      <a:pt x="387081" y="1764"/>
                    </a:moveTo>
                    <a:lnTo>
                      <a:pt x="381804" y="1764"/>
                    </a:lnTo>
                    <a:lnTo>
                      <a:pt x="381804" y="0"/>
                    </a:lnTo>
                    <a:lnTo>
                      <a:pt x="387081" y="0"/>
                    </a:lnTo>
                    <a:lnTo>
                      <a:pt x="387081" y="1764"/>
                    </a:lnTo>
                    <a:close/>
                  </a:path>
                  <a:path w="584200" h="460375">
                    <a:moveTo>
                      <a:pt x="397670" y="1764"/>
                    </a:moveTo>
                    <a:lnTo>
                      <a:pt x="392376" y="1764"/>
                    </a:lnTo>
                    <a:lnTo>
                      <a:pt x="392376" y="0"/>
                    </a:lnTo>
                    <a:lnTo>
                      <a:pt x="397670" y="0"/>
                    </a:lnTo>
                    <a:lnTo>
                      <a:pt x="397670" y="1764"/>
                    </a:lnTo>
                    <a:close/>
                  </a:path>
                  <a:path w="584200" h="460375">
                    <a:moveTo>
                      <a:pt x="408241" y="1764"/>
                    </a:moveTo>
                    <a:lnTo>
                      <a:pt x="402965" y="1764"/>
                    </a:lnTo>
                    <a:lnTo>
                      <a:pt x="402965" y="0"/>
                    </a:lnTo>
                    <a:lnTo>
                      <a:pt x="408241" y="0"/>
                    </a:lnTo>
                    <a:lnTo>
                      <a:pt x="408241" y="1764"/>
                    </a:lnTo>
                    <a:close/>
                  </a:path>
                  <a:path w="584200" h="460375">
                    <a:moveTo>
                      <a:pt x="418831" y="1764"/>
                    </a:moveTo>
                    <a:lnTo>
                      <a:pt x="413536" y="1764"/>
                    </a:lnTo>
                    <a:lnTo>
                      <a:pt x="413536" y="0"/>
                    </a:lnTo>
                    <a:lnTo>
                      <a:pt x="418831" y="0"/>
                    </a:lnTo>
                    <a:lnTo>
                      <a:pt x="418831" y="1764"/>
                    </a:lnTo>
                    <a:close/>
                  </a:path>
                  <a:path w="584200" h="460375">
                    <a:moveTo>
                      <a:pt x="429402" y="1764"/>
                    </a:moveTo>
                    <a:lnTo>
                      <a:pt x="424125" y="1764"/>
                    </a:lnTo>
                    <a:lnTo>
                      <a:pt x="424125" y="0"/>
                    </a:lnTo>
                    <a:lnTo>
                      <a:pt x="429402" y="0"/>
                    </a:lnTo>
                    <a:lnTo>
                      <a:pt x="429402" y="1764"/>
                    </a:lnTo>
                    <a:close/>
                  </a:path>
                  <a:path w="584200" h="460375">
                    <a:moveTo>
                      <a:pt x="439991" y="1764"/>
                    </a:moveTo>
                    <a:lnTo>
                      <a:pt x="434696" y="1764"/>
                    </a:lnTo>
                    <a:lnTo>
                      <a:pt x="434696" y="0"/>
                    </a:lnTo>
                    <a:lnTo>
                      <a:pt x="439991" y="0"/>
                    </a:lnTo>
                    <a:lnTo>
                      <a:pt x="439991" y="1764"/>
                    </a:lnTo>
                    <a:close/>
                  </a:path>
                  <a:path w="584200" h="460375">
                    <a:moveTo>
                      <a:pt x="450580" y="1764"/>
                    </a:moveTo>
                    <a:lnTo>
                      <a:pt x="445285" y="1764"/>
                    </a:lnTo>
                    <a:lnTo>
                      <a:pt x="445285" y="0"/>
                    </a:lnTo>
                    <a:lnTo>
                      <a:pt x="450580" y="0"/>
                    </a:lnTo>
                    <a:lnTo>
                      <a:pt x="450580" y="1764"/>
                    </a:lnTo>
                    <a:close/>
                  </a:path>
                  <a:path w="584200" h="460375">
                    <a:moveTo>
                      <a:pt x="461151" y="1764"/>
                    </a:moveTo>
                    <a:lnTo>
                      <a:pt x="455857" y="1764"/>
                    </a:lnTo>
                    <a:lnTo>
                      <a:pt x="455857" y="0"/>
                    </a:lnTo>
                    <a:lnTo>
                      <a:pt x="461151" y="0"/>
                    </a:lnTo>
                    <a:lnTo>
                      <a:pt x="461151" y="1764"/>
                    </a:lnTo>
                    <a:close/>
                  </a:path>
                  <a:path w="584200" h="460375">
                    <a:moveTo>
                      <a:pt x="471740" y="1764"/>
                    </a:moveTo>
                    <a:lnTo>
                      <a:pt x="466446" y="1764"/>
                    </a:lnTo>
                    <a:lnTo>
                      <a:pt x="466446" y="0"/>
                    </a:lnTo>
                    <a:lnTo>
                      <a:pt x="471740" y="0"/>
                    </a:lnTo>
                    <a:lnTo>
                      <a:pt x="471740" y="1764"/>
                    </a:lnTo>
                    <a:close/>
                  </a:path>
                  <a:path w="584200" h="460375">
                    <a:moveTo>
                      <a:pt x="482312" y="1764"/>
                    </a:moveTo>
                    <a:lnTo>
                      <a:pt x="477017" y="1764"/>
                    </a:lnTo>
                    <a:lnTo>
                      <a:pt x="477017" y="0"/>
                    </a:lnTo>
                    <a:lnTo>
                      <a:pt x="482312" y="0"/>
                    </a:lnTo>
                    <a:lnTo>
                      <a:pt x="482312" y="1764"/>
                    </a:lnTo>
                    <a:close/>
                  </a:path>
                  <a:path w="584200" h="460375">
                    <a:moveTo>
                      <a:pt x="492901" y="1764"/>
                    </a:moveTo>
                    <a:lnTo>
                      <a:pt x="487606" y="1764"/>
                    </a:lnTo>
                    <a:lnTo>
                      <a:pt x="487606" y="0"/>
                    </a:lnTo>
                    <a:lnTo>
                      <a:pt x="492901" y="0"/>
                    </a:lnTo>
                    <a:lnTo>
                      <a:pt x="492901" y="1764"/>
                    </a:lnTo>
                    <a:close/>
                  </a:path>
                  <a:path w="584200" h="460375">
                    <a:moveTo>
                      <a:pt x="503472" y="1764"/>
                    </a:moveTo>
                    <a:lnTo>
                      <a:pt x="498195" y="1764"/>
                    </a:lnTo>
                    <a:lnTo>
                      <a:pt x="498195" y="0"/>
                    </a:lnTo>
                    <a:lnTo>
                      <a:pt x="503472" y="0"/>
                    </a:lnTo>
                    <a:lnTo>
                      <a:pt x="503472" y="1764"/>
                    </a:lnTo>
                    <a:close/>
                  </a:path>
                  <a:path w="584200" h="460375">
                    <a:moveTo>
                      <a:pt x="514061" y="1764"/>
                    </a:moveTo>
                    <a:lnTo>
                      <a:pt x="508767" y="1764"/>
                    </a:lnTo>
                    <a:lnTo>
                      <a:pt x="508767" y="0"/>
                    </a:lnTo>
                    <a:lnTo>
                      <a:pt x="514061" y="0"/>
                    </a:lnTo>
                    <a:lnTo>
                      <a:pt x="514061" y="1764"/>
                    </a:lnTo>
                    <a:close/>
                  </a:path>
                  <a:path w="584200" h="460375">
                    <a:moveTo>
                      <a:pt x="524632" y="1764"/>
                    </a:moveTo>
                    <a:lnTo>
                      <a:pt x="519356" y="1764"/>
                    </a:lnTo>
                    <a:lnTo>
                      <a:pt x="519356" y="0"/>
                    </a:lnTo>
                    <a:lnTo>
                      <a:pt x="524632" y="0"/>
                    </a:lnTo>
                    <a:lnTo>
                      <a:pt x="524632" y="1764"/>
                    </a:lnTo>
                    <a:close/>
                  </a:path>
                  <a:path w="584200" h="460375">
                    <a:moveTo>
                      <a:pt x="535221" y="1764"/>
                    </a:moveTo>
                    <a:lnTo>
                      <a:pt x="529927" y="1764"/>
                    </a:lnTo>
                    <a:lnTo>
                      <a:pt x="529927" y="0"/>
                    </a:lnTo>
                    <a:lnTo>
                      <a:pt x="535221" y="0"/>
                    </a:lnTo>
                    <a:lnTo>
                      <a:pt x="535221" y="1764"/>
                    </a:lnTo>
                    <a:close/>
                  </a:path>
                  <a:path w="584200" h="460375">
                    <a:moveTo>
                      <a:pt x="545793" y="1764"/>
                    </a:moveTo>
                    <a:lnTo>
                      <a:pt x="540516" y="1764"/>
                    </a:lnTo>
                    <a:lnTo>
                      <a:pt x="540516" y="0"/>
                    </a:lnTo>
                    <a:lnTo>
                      <a:pt x="545793" y="0"/>
                    </a:lnTo>
                    <a:lnTo>
                      <a:pt x="545793" y="1764"/>
                    </a:lnTo>
                    <a:close/>
                  </a:path>
                  <a:path w="584200" h="460375">
                    <a:moveTo>
                      <a:pt x="556382" y="1764"/>
                    </a:moveTo>
                    <a:lnTo>
                      <a:pt x="551087" y="1764"/>
                    </a:lnTo>
                    <a:lnTo>
                      <a:pt x="551087" y="0"/>
                    </a:lnTo>
                    <a:lnTo>
                      <a:pt x="556382" y="0"/>
                    </a:lnTo>
                    <a:lnTo>
                      <a:pt x="556382" y="1764"/>
                    </a:lnTo>
                    <a:close/>
                  </a:path>
                  <a:path w="584200" h="460375">
                    <a:moveTo>
                      <a:pt x="566971" y="1764"/>
                    </a:moveTo>
                    <a:lnTo>
                      <a:pt x="561676" y="1764"/>
                    </a:lnTo>
                    <a:lnTo>
                      <a:pt x="561676" y="0"/>
                    </a:lnTo>
                    <a:lnTo>
                      <a:pt x="566971" y="0"/>
                    </a:lnTo>
                    <a:lnTo>
                      <a:pt x="566971" y="1764"/>
                    </a:lnTo>
                    <a:close/>
                  </a:path>
                  <a:path w="584200" h="460375">
                    <a:moveTo>
                      <a:pt x="577542" y="1764"/>
                    </a:moveTo>
                    <a:lnTo>
                      <a:pt x="572248" y="1764"/>
                    </a:lnTo>
                    <a:lnTo>
                      <a:pt x="572248" y="0"/>
                    </a:lnTo>
                    <a:lnTo>
                      <a:pt x="577542" y="0"/>
                    </a:lnTo>
                    <a:lnTo>
                      <a:pt x="577542" y="1764"/>
                    </a:lnTo>
                    <a:close/>
                  </a:path>
                  <a:path w="584200" h="460375">
                    <a:moveTo>
                      <a:pt x="583137" y="1764"/>
                    </a:moveTo>
                    <a:lnTo>
                      <a:pt x="582837" y="1764"/>
                    </a:lnTo>
                    <a:lnTo>
                      <a:pt x="582837" y="0"/>
                    </a:lnTo>
                    <a:lnTo>
                      <a:pt x="584019" y="0"/>
                    </a:lnTo>
                    <a:lnTo>
                      <a:pt x="584019" y="882"/>
                    </a:lnTo>
                    <a:lnTo>
                      <a:pt x="583137" y="882"/>
                    </a:lnTo>
                    <a:lnTo>
                      <a:pt x="583137" y="1764"/>
                    </a:lnTo>
                    <a:close/>
                  </a:path>
                  <a:path w="584200" h="460375">
                    <a:moveTo>
                      <a:pt x="584019" y="5869"/>
                    </a:moveTo>
                    <a:lnTo>
                      <a:pt x="582254" y="5869"/>
                    </a:lnTo>
                    <a:lnTo>
                      <a:pt x="582254" y="882"/>
                    </a:lnTo>
                    <a:lnTo>
                      <a:pt x="582837" y="882"/>
                    </a:lnTo>
                    <a:lnTo>
                      <a:pt x="582837" y="1764"/>
                    </a:lnTo>
                    <a:lnTo>
                      <a:pt x="584019" y="1764"/>
                    </a:lnTo>
                    <a:lnTo>
                      <a:pt x="584019" y="5869"/>
                    </a:lnTo>
                    <a:close/>
                  </a:path>
                  <a:path w="584200" h="460375">
                    <a:moveTo>
                      <a:pt x="584019" y="1764"/>
                    </a:moveTo>
                    <a:lnTo>
                      <a:pt x="583137" y="1764"/>
                    </a:lnTo>
                    <a:lnTo>
                      <a:pt x="583137" y="882"/>
                    </a:lnTo>
                    <a:lnTo>
                      <a:pt x="584019" y="882"/>
                    </a:lnTo>
                    <a:lnTo>
                      <a:pt x="584019" y="1764"/>
                    </a:lnTo>
                    <a:close/>
                  </a:path>
                  <a:path w="584200" h="460375">
                    <a:moveTo>
                      <a:pt x="584019" y="16451"/>
                    </a:moveTo>
                    <a:lnTo>
                      <a:pt x="582254" y="16451"/>
                    </a:lnTo>
                    <a:lnTo>
                      <a:pt x="582254" y="11160"/>
                    </a:lnTo>
                    <a:lnTo>
                      <a:pt x="584019" y="11160"/>
                    </a:lnTo>
                    <a:lnTo>
                      <a:pt x="584019" y="16451"/>
                    </a:lnTo>
                    <a:close/>
                  </a:path>
                  <a:path w="584200" h="460375">
                    <a:moveTo>
                      <a:pt x="584019" y="27032"/>
                    </a:moveTo>
                    <a:lnTo>
                      <a:pt x="582254" y="27032"/>
                    </a:lnTo>
                    <a:lnTo>
                      <a:pt x="582254" y="21742"/>
                    </a:lnTo>
                    <a:lnTo>
                      <a:pt x="584019" y="21742"/>
                    </a:lnTo>
                    <a:lnTo>
                      <a:pt x="584019" y="27032"/>
                    </a:lnTo>
                    <a:close/>
                  </a:path>
                  <a:path w="584200" h="460375">
                    <a:moveTo>
                      <a:pt x="584019" y="37613"/>
                    </a:moveTo>
                    <a:lnTo>
                      <a:pt x="582254" y="37613"/>
                    </a:lnTo>
                    <a:lnTo>
                      <a:pt x="582254" y="32322"/>
                    </a:lnTo>
                    <a:lnTo>
                      <a:pt x="584019" y="32322"/>
                    </a:lnTo>
                    <a:lnTo>
                      <a:pt x="584019" y="37613"/>
                    </a:lnTo>
                    <a:close/>
                  </a:path>
                  <a:path w="584200" h="460375">
                    <a:moveTo>
                      <a:pt x="584019" y="48194"/>
                    </a:moveTo>
                    <a:lnTo>
                      <a:pt x="582254" y="48194"/>
                    </a:lnTo>
                    <a:lnTo>
                      <a:pt x="582254" y="42903"/>
                    </a:lnTo>
                    <a:lnTo>
                      <a:pt x="584019" y="42903"/>
                    </a:lnTo>
                    <a:lnTo>
                      <a:pt x="584019" y="48194"/>
                    </a:lnTo>
                    <a:close/>
                  </a:path>
                  <a:path w="584200" h="460375">
                    <a:moveTo>
                      <a:pt x="584019" y="58776"/>
                    </a:moveTo>
                    <a:lnTo>
                      <a:pt x="582254" y="58776"/>
                    </a:lnTo>
                    <a:lnTo>
                      <a:pt x="582254" y="53485"/>
                    </a:lnTo>
                    <a:lnTo>
                      <a:pt x="584019" y="53485"/>
                    </a:lnTo>
                    <a:lnTo>
                      <a:pt x="584019" y="58776"/>
                    </a:lnTo>
                    <a:close/>
                  </a:path>
                  <a:path w="584200" h="460375">
                    <a:moveTo>
                      <a:pt x="584019" y="69356"/>
                    </a:moveTo>
                    <a:lnTo>
                      <a:pt x="582254" y="69356"/>
                    </a:lnTo>
                    <a:lnTo>
                      <a:pt x="582254" y="64065"/>
                    </a:lnTo>
                    <a:lnTo>
                      <a:pt x="584019" y="64065"/>
                    </a:lnTo>
                    <a:lnTo>
                      <a:pt x="584019" y="69356"/>
                    </a:lnTo>
                    <a:close/>
                  </a:path>
                  <a:path w="584200" h="460375">
                    <a:moveTo>
                      <a:pt x="584019" y="79936"/>
                    </a:moveTo>
                    <a:lnTo>
                      <a:pt x="582254" y="79936"/>
                    </a:lnTo>
                    <a:lnTo>
                      <a:pt x="582254" y="74647"/>
                    </a:lnTo>
                    <a:lnTo>
                      <a:pt x="584019" y="74647"/>
                    </a:lnTo>
                    <a:lnTo>
                      <a:pt x="584019" y="79936"/>
                    </a:lnTo>
                    <a:close/>
                  </a:path>
                  <a:path w="584200" h="460375">
                    <a:moveTo>
                      <a:pt x="584019" y="90518"/>
                    </a:moveTo>
                    <a:lnTo>
                      <a:pt x="582254" y="90518"/>
                    </a:lnTo>
                    <a:lnTo>
                      <a:pt x="582254" y="85227"/>
                    </a:lnTo>
                    <a:lnTo>
                      <a:pt x="584019" y="85227"/>
                    </a:lnTo>
                    <a:lnTo>
                      <a:pt x="584019" y="90518"/>
                    </a:lnTo>
                    <a:close/>
                  </a:path>
                  <a:path w="584200" h="460375">
                    <a:moveTo>
                      <a:pt x="584019" y="101098"/>
                    </a:moveTo>
                    <a:lnTo>
                      <a:pt x="582254" y="101098"/>
                    </a:lnTo>
                    <a:lnTo>
                      <a:pt x="582254" y="95809"/>
                    </a:lnTo>
                    <a:lnTo>
                      <a:pt x="584019" y="95809"/>
                    </a:lnTo>
                    <a:lnTo>
                      <a:pt x="584019" y="101098"/>
                    </a:lnTo>
                    <a:close/>
                  </a:path>
                  <a:path w="584200" h="460375">
                    <a:moveTo>
                      <a:pt x="584019" y="111680"/>
                    </a:moveTo>
                    <a:lnTo>
                      <a:pt x="582254" y="111680"/>
                    </a:lnTo>
                    <a:lnTo>
                      <a:pt x="582254" y="106389"/>
                    </a:lnTo>
                    <a:lnTo>
                      <a:pt x="584019" y="106389"/>
                    </a:lnTo>
                    <a:lnTo>
                      <a:pt x="584019" y="111680"/>
                    </a:lnTo>
                    <a:close/>
                  </a:path>
                  <a:path w="584200" h="460375">
                    <a:moveTo>
                      <a:pt x="584019" y="122260"/>
                    </a:moveTo>
                    <a:lnTo>
                      <a:pt x="582254" y="122260"/>
                    </a:lnTo>
                    <a:lnTo>
                      <a:pt x="582254" y="116969"/>
                    </a:lnTo>
                    <a:lnTo>
                      <a:pt x="584019" y="116969"/>
                    </a:lnTo>
                    <a:lnTo>
                      <a:pt x="584019" y="122260"/>
                    </a:lnTo>
                    <a:close/>
                  </a:path>
                  <a:path w="584200" h="460375">
                    <a:moveTo>
                      <a:pt x="584019" y="132842"/>
                    </a:moveTo>
                    <a:lnTo>
                      <a:pt x="582254" y="132842"/>
                    </a:lnTo>
                    <a:lnTo>
                      <a:pt x="582254" y="127551"/>
                    </a:lnTo>
                    <a:lnTo>
                      <a:pt x="584019" y="127551"/>
                    </a:lnTo>
                    <a:lnTo>
                      <a:pt x="584019" y="132842"/>
                    </a:lnTo>
                    <a:close/>
                  </a:path>
                  <a:path w="584200" h="460375">
                    <a:moveTo>
                      <a:pt x="584019" y="143422"/>
                    </a:moveTo>
                    <a:lnTo>
                      <a:pt x="582254" y="143422"/>
                    </a:lnTo>
                    <a:lnTo>
                      <a:pt x="582254" y="138131"/>
                    </a:lnTo>
                    <a:lnTo>
                      <a:pt x="584019" y="138131"/>
                    </a:lnTo>
                    <a:lnTo>
                      <a:pt x="584019" y="143422"/>
                    </a:lnTo>
                    <a:close/>
                  </a:path>
                  <a:path w="584200" h="460375">
                    <a:moveTo>
                      <a:pt x="584019" y="154003"/>
                    </a:moveTo>
                    <a:lnTo>
                      <a:pt x="582254" y="154003"/>
                    </a:lnTo>
                    <a:lnTo>
                      <a:pt x="582254" y="148713"/>
                    </a:lnTo>
                    <a:lnTo>
                      <a:pt x="584019" y="148713"/>
                    </a:lnTo>
                    <a:lnTo>
                      <a:pt x="584019" y="154003"/>
                    </a:lnTo>
                    <a:close/>
                  </a:path>
                  <a:path w="584200" h="460375">
                    <a:moveTo>
                      <a:pt x="584019" y="164585"/>
                    </a:moveTo>
                    <a:lnTo>
                      <a:pt x="582254" y="164585"/>
                    </a:lnTo>
                    <a:lnTo>
                      <a:pt x="582254" y="159294"/>
                    </a:lnTo>
                    <a:lnTo>
                      <a:pt x="584019" y="159294"/>
                    </a:lnTo>
                    <a:lnTo>
                      <a:pt x="584019" y="164585"/>
                    </a:lnTo>
                    <a:close/>
                  </a:path>
                  <a:path w="584200" h="460375">
                    <a:moveTo>
                      <a:pt x="584019" y="175165"/>
                    </a:moveTo>
                    <a:lnTo>
                      <a:pt x="582254" y="175165"/>
                    </a:lnTo>
                    <a:lnTo>
                      <a:pt x="582254" y="169876"/>
                    </a:lnTo>
                    <a:lnTo>
                      <a:pt x="584019" y="169876"/>
                    </a:lnTo>
                    <a:lnTo>
                      <a:pt x="584019" y="175165"/>
                    </a:lnTo>
                    <a:close/>
                  </a:path>
                  <a:path w="584200" h="460375">
                    <a:moveTo>
                      <a:pt x="584019" y="185747"/>
                    </a:moveTo>
                    <a:lnTo>
                      <a:pt x="582254" y="185747"/>
                    </a:lnTo>
                    <a:lnTo>
                      <a:pt x="582254" y="180456"/>
                    </a:lnTo>
                    <a:lnTo>
                      <a:pt x="584019" y="180456"/>
                    </a:lnTo>
                    <a:lnTo>
                      <a:pt x="584019" y="185747"/>
                    </a:lnTo>
                    <a:close/>
                  </a:path>
                  <a:path w="584200" h="460375">
                    <a:moveTo>
                      <a:pt x="584019" y="196327"/>
                    </a:moveTo>
                    <a:lnTo>
                      <a:pt x="582254" y="196327"/>
                    </a:lnTo>
                    <a:lnTo>
                      <a:pt x="582254" y="191036"/>
                    </a:lnTo>
                    <a:lnTo>
                      <a:pt x="584019" y="191036"/>
                    </a:lnTo>
                    <a:lnTo>
                      <a:pt x="584019" y="196327"/>
                    </a:lnTo>
                    <a:close/>
                  </a:path>
                  <a:path w="584200" h="460375">
                    <a:moveTo>
                      <a:pt x="584019" y="206909"/>
                    </a:moveTo>
                    <a:lnTo>
                      <a:pt x="582254" y="206909"/>
                    </a:lnTo>
                    <a:lnTo>
                      <a:pt x="582254" y="201618"/>
                    </a:lnTo>
                    <a:lnTo>
                      <a:pt x="584019" y="201618"/>
                    </a:lnTo>
                    <a:lnTo>
                      <a:pt x="584019" y="206909"/>
                    </a:lnTo>
                    <a:close/>
                  </a:path>
                  <a:path w="584200" h="460375">
                    <a:moveTo>
                      <a:pt x="584019" y="217489"/>
                    </a:moveTo>
                    <a:lnTo>
                      <a:pt x="582254" y="217489"/>
                    </a:lnTo>
                    <a:lnTo>
                      <a:pt x="582254" y="212198"/>
                    </a:lnTo>
                    <a:lnTo>
                      <a:pt x="584019" y="212198"/>
                    </a:lnTo>
                    <a:lnTo>
                      <a:pt x="584019" y="217489"/>
                    </a:lnTo>
                    <a:close/>
                  </a:path>
                  <a:path w="584200" h="460375">
                    <a:moveTo>
                      <a:pt x="584019" y="228069"/>
                    </a:moveTo>
                    <a:lnTo>
                      <a:pt x="582254" y="228069"/>
                    </a:lnTo>
                    <a:lnTo>
                      <a:pt x="582254" y="222780"/>
                    </a:lnTo>
                    <a:lnTo>
                      <a:pt x="584019" y="222780"/>
                    </a:lnTo>
                    <a:lnTo>
                      <a:pt x="584019" y="228069"/>
                    </a:lnTo>
                    <a:close/>
                  </a:path>
                  <a:path w="584200" h="460375">
                    <a:moveTo>
                      <a:pt x="584019" y="238651"/>
                    </a:moveTo>
                    <a:lnTo>
                      <a:pt x="582254" y="238651"/>
                    </a:lnTo>
                    <a:lnTo>
                      <a:pt x="582254" y="233360"/>
                    </a:lnTo>
                    <a:lnTo>
                      <a:pt x="584019" y="233360"/>
                    </a:lnTo>
                    <a:lnTo>
                      <a:pt x="584019" y="238651"/>
                    </a:lnTo>
                    <a:close/>
                  </a:path>
                  <a:path w="584200" h="460375">
                    <a:moveTo>
                      <a:pt x="584019" y="249231"/>
                    </a:moveTo>
                    <a:lnTo>
                      <a:pt x="582254" y="249231"/>
                    </a:lnTo>
                    <a:lnTo>
                      <a:pt x="582254" y="243942"/>
                    </a:lnTo>
                    <a:lnTo>
                      <a:pt x="584019" y="243942"/>
                    </a:lnTo>
                    <a:lnTo>
                      <a:pt x="584019" y="249231"/>
                    </a:lnTo>
                    <a:close/>
                  </a:path>
                  <a:path w="584200" h="460375">
                    <a:moveTo>
                      <a:pt x="584019" y="259813"/>
                    </a:moveTo>
                    <a:lnTo>
                      <a:pt x="582254" y="259813"/>
                    </a:lnTo>
                    <a:lnTo>
                      <a:pt x="582254" y="254522"/>
                    </a:lnTo>
                    <a:lnTo>
                      <a:pt x="584019" y="254522"/>
                    </a:lnTo>
                    <a:lnTo>
                      <a:pt x="584019" y="259813"/>
                    </a:lnTo>
                    <a:close/>
                  </a:path>
                  <a:path w="584200" h="460375">
                    <a:moveTo>
                      <a:pt x="584019" y="270394"/>
                    </a:moveTo>
                    <a:lnTo>
                      <a:pt x="582254" y="270394"/>
                    </a:lnTo>
                    <a:lnTo>
                      <a:pt x="582254" y="265103"/>
                    </a:lnTo>
                    <a:lnTo>
                      <a:pt x="584019" y="265103"/>
                    </a:lnTo>
                    <a:lnTo>
                      <a:pt x="584019" y="270394"/>
                    </a:lnTo>
                    <a:close/>
                  </a:path>
                  <a:path w="584200" h="460375">
                    <a:moveTo>
                      <a:pt x="584019" y="280976"/>
                    </a:moveTo>
                    <a:lnTo>
                      <a:pt x="582254" y="280976"/>
                    </a:lnTo>
                    <a:lnTo>
                      <a:pt x="582254" y="275685"/>
                    </a:lnTo>
                    <a:lnTo>
                      <a:pt x="584019" y="275685"/>
                    </a:lnTo>
                    <a:lnTo>
                      <a:pt x="584019" y="280976"/>
                    </a:lnTo>
                    <a:close/>
                  </a:path>
                  <a:path w="584200" h="460375">
                    <a:moveTo>
                      <a:pt x="584019" y="291556"/>
                    </a:moveTo>
                    <a:lnTo>
                      <a:pt x="582254" y="291556"/>
                    </a:lnTo>
                    <a:lnTo>
                      <a:pt x="582254" y="286265"/>
                    </a:lnTo>
                    <a:lnTo>
                      <a:pt x="584019" y="286265"/>
                    </a:lnTo>
                    <a:lnTo>
                      <a:pt x="584019" y="291556"/>
                    </a:lnTo>
                    <a:close/>
                  </a:path>
                  <a:path w="584200" h="460375">
                    <a:moveTo>
                      <a:pt x="584019" y="302136"/>
                    </a:moveTo>
                    <a:lnTo>
                      <a:pt x="582254" y="302136"/>
                    </a:lnTo>
                    <a:lnTo>
                      <a:pt x="582254" y="296847"/>
                    </a:lnTo>
                    <a:lnTo>
                      <a:pt x="584019" y="296847"/>
                    </a:lnTo>
                    <a:lnTo>
                      <a:pt x="584019" y="302136"/>
                    </a:lnTo>
                    <a:close/>
                  </a:path>
                  <a:path w="584200" h="460375">
                    <a:moveTo>
                      <a:pt x="584019" y="312718"/>
                    </a:moveTo>
                    <a:lnTo>
                      <a:pt x="582254" y="312718"/>
                    </a:lnTo>
                    <a:lnTo>
                      <a:pt x="582254" y="307427"/>
                    </a:lnTo>
                    <a:lnTo>
                      <a:pt x="584019" y="307427"/>
                    </a:lnTo>
                    <a:lnTo>
                      <a:pt x="584019" y="312718"/>
                    </a:lnTo>
                    <a:close/>
                  </a:path>
                  <a:path w="584200" h="460375">
                    <a:moveTo>
                      <a:pt x="584019" y="323298"/>
                    </a:moveTo>
                    <a:lnTo>
                      <a:pt x="582254" y="323298"/>
                    </a:lnTo>
                    <a:lnTo>
                      <a:pt x="582254" y="318009"/>
                    </a:lnTo>
                    <a:lnTo>
                      <a:pt x="584019" y="318009"/>
                    </a:lnTo>
                    <a:lnTo>
                      <a:pt x="584019" y="323298"/>
                    </a:lnTo>
                    <a:close/>
                  </a:path>
                  <a:path w="584200" h="460375">
                    <a:moveTo>
                      <a:pt x="584019" y="333880"/>
                    </a:moveTo>
                    <a:lnTo>
                      <a:pt x="582254" y="333880"/>
                    </a:lnTo>
                    <a:lnTo>
                      <a:pt x="582254" y="328589"/>
                    </a:lnTo>
                    <a:lnTo>
                      <a:pt x="584019" y="328589"/>
                    </a:lnTo>
                    <a:lnTo>
                      <a:pt x="584019" y="333880"/>
                    </a:lnTo>
                    <a:close/>
                  </a:path>
                  <a:path w="584200" h="460375">
                    <a:moveTo>
                      <a:pt x="584019" y="344460"/>
                    </a:moveTo>
                    <a:lnTo>
                      <a:pt x="582254" y="344460"/>
                    </a:lnTo>
                    <a:lnTo>
                      <a:pt x="582254" y="339171"/>
                    </a:lnTo>
                    <a:lnTo>
                      <a:pt x="584019" y="339171"/>
                    </a:lnTo>
                    <a:lnTo>
                      <a:pt x="584019" y="344460"/>
                    </a:lnTo>
                    <a:close/>
                  </a:path>
                  <a:path w="584200" h="460375">
                    <a:moveTo>
                      <a:pt x="584019" y="355042"/>
                    </a:moveTo>
                    <a:lnTo>
                      <a:pt x="582254" y="355042"/>
                    </a:lnTo>
                    <a:lnTo>
                      <a:pt x="582254" y="349751"/>
                    </a:lnTo>
                    <a:lnTo>
                      <a:pt x="584019" y="349751"/>
                    </a:lnTo>
                    <a:lnTo>
                      <a:pt x="584019" y="355042"/>
                    </a:lnTo>
                    <a:close/>
                  </a:path>
                  <a:path w="584200" h="460375">
                    <a:moveTo>
                      <a:pt x="584019" y="365622"/>
                    </a:moveTo>
                    <a:lnTo>
                      <a:pt x="582254" y="365622"/>
                    </a:lnTo>
                    <a:lnTo>
                      <a:pt x="582254" y="360331"/>
                    </a:lnTo>
                    <a:lnTo>
                      <a:pt x="584019" y="360331"/>
                    </a:lnTo>
                    <a:lnTo>
                      <a:pt x="584019" y="365622"/>
                    </a:lnTo>
                    <a:close/>
                  </a:path>
                  <a:path w="584200" h="460375">
                    <a:moveTo>
                      <a:pt x="584019" y="376204"/>
                    </a:moveTo>
                    <a:lnTo>
                      <a:pt x="582254" y="376204"/>
                    </a:lnTo>
                    <a:lnTo>
                      <a:pt x="582254" y="370913"/>
                    </a:lnTo>
                    <a:lnTo>
                      <a:pt x="584019" y="370913"/>
                    </a:lnTo>
                    <a:lnTo>
                      <a:pt x="584019" y="376204"/>
                    </a:lnTo>
                    <a:close/>
                  </a:path>
                  <a:path w="584200" h="460375">
                    <a:moveTo>
                      <a:pt x="584019" y="386785"/>
                    </a:moveTo>
                    <a:lnTo>
                      <a:pt x="582254" y="386785"/>
                    </a:lnTo>
                    <a:lnTo>
                      <a:pt x="582254" y="381494"/>
                    </a:lnTo>
                    <a:lnTo>
                      <a:pt x="584019" y="381494"/>
                    </a:lnTo>
                    <a:lnTo>
                      <a:pt x="584019" y="386785"/>
                    </a:lnTo>
                    <a:close/>
                  </a:path>
                  <a:path w="584200" h="460375">
                    <a:moveTo>
                      <a:pt x="584019" y="397365"/>
                    </a:moveTo>
                    <a:lnTo>
                      <a:pt x="582254" y="397365"/>
                    </a:lnTo>
                    <a:lnTo>
                      <a:pt x="582254" y="392076"/>
                    </a:lnTo>
                    <a:lnTo>
                      <a:pt x="584019" y="392076"/>
                    </a:lnTo>
                    <a:lnTo>
                      <a:pt x="584019" y="397365"/>
                    </a:lnTo>
                    <a:close/>
                  </a:path>
                  <a:path w="584200" h="460375">
                    <a:moveTo>
                      <a:pt x="584019" y="407947"/>
                    </a:moveTo>
                    <a:lnTo>
                      <a:pt x="582254" y="407947"/>
                    </a:lnTo>
                    <a:lnTo>
                      <a:pt x="582254" y="402656"/>
                    </a:lnTo>
                    <a:lnTo>
                      <a:pt x="584019" y="402656"/>
                    </a:lnTo>
                    <a:lnTo>
                      <a:pt x="584019" y="407947"/>
                    </a:lnTo>
                    <a:close/>
                  </a:path>
                  <a:path w="584200" h="460375">
                    <a:moveTo>
                      <a:pt x="584019" y="418527"/>
                    </a:moveTo>
                    <a:lnTo>
                      <a:pt x="582254" y="418527"/>
                    </a:lnTo>
                    <a:lnTo>
                      <a:pt x="582254" y="413236"/>
                    </a:lnTo>
                    <a:lnTo>
                      <a:pt x="584019" y="413236"/>
                    </a:lnTo>
                    <a:lnTo>
                      <a:pt x="584019" y="418527"/>
                    </a:lnTo>
                    <a:close/>
                  </a:path>
                  <a:path w="584200" h="460375">
                    <a:moveTo>
                      <a:pt x="584019" y="429109"/>
                    </a:moveTo>
                    <a:lnTo>
                      <a:pt x="582254" y="429109"/>
                    </a:lnTo>
                    <a:lnTo>
                      <a:pt x="582254" y="423818"/>
                    </a:lnTo>
                    <a:lnTo>
                      <a:pt x="584019" y="423818"/>
                    </a:lnTo>
                    <a:lnTo>
                      <a:pt x="584019" y="429109"/>
                    </a:lnTo>
                    <a:close/>
                  </a:path>
                  <a:path w="584200" h="460375">
                    <a:moveTo>
                      <a:pt x="584019" y="439689"/>
                    </a:moveTo>
                    <a:lnTo>
                      <a:pt x="582254" y="439689"/>
                    </a:lnTo>
                    <a:lnTo>
                      <a:pt x="582254" y="434398"/>
                    </a:lnTo>
                    <a:lnTo>
                      <a:pt x="584019" y="434398"/>
                    </a:lnTo>
                    <a:lnTo>
                      <a:pt x="584019" y="439689"/>
                    </a:lnTo>
                    <a:close/>
                  </a:path>
                  <a:path w="584200" h="460375">
                    <a:moveTo>
                      <a:pt x="584019" y="450269"/>
                    </a:moveTo>
                    <a:lnTo>
                      <a:pt x="582254" y="450269"/>
                    </a:lnTo>
                    <a:lnTo>
                      <a:pt x="582254" y="444980"/>
                    </a:lnTo>
                    <a:lnTo>
                      <a:pt x="584019" y="444980"/>
                    </a:lnTo>
                    <a:lnTo>
                      <a:pt x="584019" y="450269"/>
                    </a:lnTo>
                    <a:close/>
                  </a:path>
                  <a:path w="584200" h="460375">
                    <a:moveTo>
                      <a:pt x="583137" y="459386"/>
                    </a:moveTo>
                    <a:lnTo>
                      <a:pt x="582254" y="459386"/>
                    </a:lnTo>
                    <a:lnTo>
                      <a:pt x="582254" y="455560"/>
                    </a:lnTo>
                    <a:lnTo>
                      <a:pt x="584019" y="455560"/>
                    </a:lnTo>
                    <a:lnTo>
                      <a:pt x="584019" y="458504"/>
                    </a:lnTo>
                    <a:lnTo>
                      <a:pt x="583137" y="458504"/>
                    </a:lnTo>
                    <a:lnTo>
                      <a:pt x="583137" y="459386"/>
                    </a:lnTo>
                    <a:close/>
                  </a:path>
                  <a:path w="584200" h="460375">
                    <a:moveTo>
                      <a:pt x="584019" y="460269"/>
                    </a:moveTo>
                    <a:lnTo>
                      <a:pt x="581672" y="460269"/>
                    </a:lnTo>
                    <a:lnTo>
                      <a:pt x="581672" y="458504"/>
                    </a:lnTo>
                    <a:lnTo>
                      <a:pt x="582254" y="458504"/>
                    </a:lnTo>
                    <a:lnTo>
                      <a:pt x="582254" y="459386"/>
                    </a:lnTo>
                    <a:lnTo>
                      <a:pt x="584019" y="459386"/>
                    </a:lnTo>
                    <a:lnTo>
                      <a:pt x="584019" y="460269"/>
                    </a:lnTo>
                    <a:close/>
                  </a:path>
                  <a:path w="584200" h="460375">
                    <a:moveTo>
                      <a:pt x="584019" y="459386"/>
                    </a:moveTo>
                    <a:lnTo>
                      <a:pt x="583137" y="459386"/>
                    </a:lnTo>
                    <a:lnTo>
                      <a:pt x="583137" y="458504"/>
                    </a:lnTo>
                    <a:lnTo>
                      <a:pt x="584019" y="458504"/>
                    </a:lnTo>
                    <a:lnTo>
                      <a:pt x="584019" y="459386"/>
                    </a:lnTo>
                    <a:close/>
                  </a:path>
                  <a:path w="584200" h="460375">
                    <a:moveTo>
                      <a:pt x="576377" y="460269"/>
                    </a:moveTo>
                    <a:lnTo>
                      <a:pt x="571083" y="460269"/>
                    </a:lnTo>
                    <a:lnTo>
                      <a:pt x="571083" y="458504"/>
                    </a:lnTo>
                    <a:lnTo>
                      <a:pt x="576377" y="458504"/>
                    </a:lnTo>
                    <a:lnTo>
                      <a:pt x="576377" y="460269"/>
                    </a:lnTo>
                    <a:close/>
                  </a:path>
                  <a:path w="584200" h="460375">
                    <a:moveTo>
                      <a:pt x="565806" y="460269"/>
                    </a:moveTo>
                    <a:lnTo>
                      <a:pt x="560512" y="460269"/>
                    </a:lnTo>
                    <a:lnTo>
                      <a:pt x="560512" y="458504"/>
                    </a:lnTo>
                    <a:lnTo>
                      <a:pt x="565806" y="458504"/>
                    </a:lnTo>
                    <a:lnTo>
                      <a:pt x="565806" y="460269"/>
                    </a:lnTo>
                    <a:close/>
                  </a:path>
                  <a:path w="584200" h="460375">
                    <a:moveTo>
                      <a:pt x="555217" y="460269"/>
                    </a:moveTo>
                    <a:lnTo>
                      <a:pt x="549923" y="460269"/>
                    </a:lnTo>
                    <a:lnTo>
                      <a:pt x="549923" y="458504"/>
                    </a:lnTo>
                    <a:lnTo>
                      <a:pt x="555217" y="458504"/>
                    </a:lnTo>
                    <a:lnTo>
                      <a:pt x="555217" y="460269"/>
                    </a:lnTo>
                    <a:close/>
                  </a:path>
                  <a:path w="584200" h="460375">
                    <a:moveTo>
                      <a:pt x="544646" y="460269"/>
                    </a:moveTo>
                    <a:lnTo>
                      <a:pt x="539351" y="460269"/>
                    </a:lnTo>
                    <a:lnTo>
                      <a:pt x="539351" y="458504"/>
                    </a:lnTo>
                    <a:lnTo>
                      <a:pt x="544646" y="458504"/>
                    </a:lnTo>
                    <a:lnTo>
                      <a:pt x="544646" y="460269"/>
                    </a:lnTo>
                    <a:close/>
                  </a:path>
                  <a:path w="584200" h="460375">
                    <a:moveTo>
                      <a:pt x="534057" y="460269"/>
                    </a:moveTo>
                    <a:lnTo>
                      <a:pt x="528762" y="460269"/>
                    </a:lnTo>
                    <a:lnTo>
                      <a:pt x="528762" y="458504"/>
                    </a:lnTo>
                    <a:lnTo>
                      <a:pt x="534057" y="458504"/>
                    </a:lnTo>
                    <a:lnTo>
                      <a:pt x="534057" y="460269"/>
                    </a:lnTo>
                    <a:close/>
                  </a:path>
                  <a:path w="584200" h="460375">
                    <a:moveTo>
                      <a:pt x="523485" y="460269"/>
                    </a:moveTo>
                    <a:lnTo>
                      <a:pt x="518191" y="460269"/>
                    </a:lnTo>
                    <a:lnTo>
                      <a:pt x="518191" y="458504"/>
                    </a:lnTo>
                    <a:lnTo>
                      <a:pt x="523485" y="458504"/>
                    </a:lnTo>
                    <a:lnTo>
                      <a:pt x="523485" y="460269"/>
                    </a:lnTo>
                    <a:close/>
                  </a:path>
                  <a:path w="584200" h="460375">
                    <a:moveTo>
                      <a:pt x="512896" y="460269"/>
                    </a:moveTo>
                    <a:lnTo>
                      <a:pt x="507602" y="460269"/>
                    </a:lnTo>
                    <a:lnTo>
                      <a:pt x="507602" y="458504"/>
                    </a:lnTo>
                    <a:lnTo>
                      <a:pt x="512896" y="458504"/>
                    </a:lnTo>
                    <a:lnTo>
                      <a:pt x="512896" y="460269"/>
                    </a:lnTo>
                    <a:close/>
                  </a:path>
                  <a:path w="584200" h="460375">
                    <a:moveTo>
                      <a:pt x="502307" y="460269"/>
                    </a:moveTo>
                    <a:lnTo>
                      <a:pt x="497030" y="460269"/>
                    </a:lnTo>
                    <a:lnTo>
                      <a:pt x="497030" y="458504"/>
                    </a:lnTo>
                    <a:lnTo>
                      <a:pt x="502307" y="458504"/>
                    </a:lnTo>
                    <a:lnTo>
                      <a:pt x="502307" y="460269"/>
                    </a:lnTo>
                    <a:close/>
                  </a:path>
                  <a:path w="584200" h="460375">
                    <a:moveTo>
                      <a:pt x="491736" y="460269"/>
                    </a:moveTo>
                    <a:lnTo>
                      <a:pt x="486441" y="460269"/>
                    </a:lnTo>
                    <a:lnTo>
                      <a:pt x="486441" y="458504"/>
                    </a:lnTo>
                    <a:lnTo>
                      <a:pt x="491736" y="458504"/>
                    </a:lnTo>
                    <a:lnTo>
                      <a:pt x="491736" y="460269"/>
                    </a:lnTo>
                    <a:close/>
                  </a:path>
                  <a:path w="584200" h="460375">
                    <a:moveTo>
                      <a:pt x="481147" y="460269"/>
                    </a:moveTo>
                    <a:lnTo>
                      <a:pt x="475870" y="460269"/>
                    </a:lnTo>
                    <a:lnTo>
                      <a:pt x="475870" y="458504"/>
                    </a:lnTo>
                    <a:lnTo>
                      <a:pt x="481147" y="458504"/>
                    </a:lnTo>
                    <a:lnTo>
                      <a:pt x="481147" y="460269"/>
                    </a:lnTo>
                    <a:close/>
                  </a:path>
                  <a:path w="584200" h="460375">
                    <a:moveTo>
                      <a:pt x="470576" y="460269"/>
                    </a:moveTo>
                    <a:lnTo>
                      <a:pt x="465281" y="460269"/>
                    </a:lnTo>
                    <a:lnTo>
                      <a:pt x="465281" y="458504"/>
                    </a:lnTo>
                    <a:lnTo>
                      <a:pt x="470576" y="458504"/>
                    </a:lnTo>
                    <a:lnTo>
                      <a:pt x="470576" y="460269"/>
                    </a:lnTo>
                    <a:close/>
                  </a:path>
                  <a:path w="584200" h="460375">
                    <a:moveTo>
                      <a:pt x="459987" y="460269"/>
                    </a:moveTo>
                    <a:lnTo>
                      <a:pt x="454692" y="460269"/>
                    </a:lnTo>
                    <a:lnTo>
                      <a:pt x="454692" y="458504"/>
                    </a:lnTo>
                    <a:lnTo>
                      <a:pt x="459987" y="458504"/>
                    </a:lnTo>
                    <a:lnTo>
                      <a:pt x="459987" y="460269"/>
                    </a:lnTo>
                    <a:close/>
                  </a:path>
                  <a:path w="584200" h="460375">
                    <a:moveTo>
                      <a:pt x="449415" y="460269"/>
                    </a:moveTo>
                    <a:lnTo>
                      <a:pt x="444121" y="460269"/>
                    </a:lnTo>
                    <a:lnTo>
                      <a:pt x="444121" y="458504"/>
                    </a:lnTo>
                    <a:lnTo>
                      <a:pt x="449415" y="458504"/>
                    </a:lnTo>
                    <a:lnTo>
                      <a:pt x="449415" y="460269"/>
                    </a:lnTo>
                    <a:close/>
                  </a:path>
                  <a:path w="584200" h="460375">
                    <a:moveTo>
                      <a:pt x="438826" y="460269"/>
                    </a:moveTo>
                    <a:lnTo>
                      <a:pt x="433532" y="460269"/>
                    </a:lnTo>
                    <a:lnTo>
                      <a:pt x="433532" y="458504"/>
                    </a:lnTo>
                    <a:lnTo>
                      <a:pt x="438826" y="458504"/>
                    </a:lnTo>
                    <a:lnTo>
                      <a:pt x="438826" y="460269"/>
                    </a:lnTo>
                    <a:close/>
                  </a:path>
                  <a:path w="584200" h="460375">
                    <a:moveTo>
                      <a:pt x="428255" y="460269"/>
                    </a:moveTo>
                    <a:lnTo>
                      <a:pt x="422960" y="460269"/>
                    </a:lnTo>
                    <a:lnTo>
                      <a:pt x="422960" y="458504"/>
                    </a:lnTo>
                    <a:lnTo>
                      <a:pt x="428255" y="458504"/>
                    </a:lnTo>
                    <a:lnTo>
                      <a:pt x="428255" y="460269"/>
                    </a:lnTo>
                    <a:close/>
                  </a:path>
                  <a:path w="584200" h="460375">
                    <a:moveTo>
                      <a:pt x="417666" y="460269"/>
                    </a:moveTo>
                    <a:lnTo>
                      <a:pt x="412371" y="460269"/>
                    </a:lnTo>
                    <a:lnTo>
                      <a:pt x="412371" y="458504"/>
                    </a:lnTo>
                    <a:lnTo>
                      <a:pt x="417666" y="458504"/>
                    </a:lnTo>
                    <a:lnTo>
                      <a:pt x="417666" y="460269"/>
                    </a:lnTo>
                    <a:close/>
                  </a:path>
                  <a:path w="584200" h="460375">
                    <a:moveTo>
                      <a:pt x="407094" y="460269"/>
                    </a:moveTo>
                    <a:lnTo>
                      <a:pt x="401800" y="460269"/>
                    </a:lnTo>
                    <a:lnTo>
                      <a:pt x="401800" y="458504"/>
                    </a:lnTo>
                    <a:lnTo>
                      <a:pt x="407094" y="458504"/>
                    </a:lnTo>
                    <a:lnTo>
                      <a:pt x="407094" y="460269"/>
                    </a:lnTo>
                    <a:close/>
                  </a:path>
                  <a:path w="584200" h="460375">
                    <a:moveTo>
                      <a:pt x="396505" y="460269"/>
                    </a:moveTo>
                    <a:lnTo>
                      <a:pt x="391211" y="460269"/>
                    </a:lnTo>
                    <a:lnTo>
                      <a:pt x="391211" y="458504"/>
                    </a:lnTo>
                    <a:lnTo>
                      <a:pt x="396505" y="458504"/>
                    </a:lnTo>
                    <a:lnTo>
                      <a:pt x="396505" y="460269"/>
                    </a:lnTo>
                    <a:close/>
                  </a:path>
                  <a:path w="584200" h="460375">
                    <a:moveTo>
                      <a:pt x="385916" y="460269"/>
                    </a:moveTo>
                    <a:lnTo>
                      <a:pt x="380639" y="460269"/>
                    </a:lnTo>
                    <a:lnTo>
                      <a:pt x="380639" y="458504"/>
                    </a:lnTo>
                    <a:lnTo>
                      <a:pt x="385916" y="458504"/>
                    </a:lnTo>
                    <a:lnTo>
                      <a:pt x="385916" y="460269"/>
                    </a:lnTo>
                    <a:close/>
                  </a:path>
                  <a:path w="584200" h="460375">
                    <a:moveTo>
                      <a:pt x="375345" y="460269"/>
                    </a:moveTo>
                    <a:lnTo>
                      <a:pt x="370050" y="460269"/>
                    </a:lnTo>
                    <a:lnTo>
                      <a:pt x="370050" y="458504"/>
                    </a:lnTo>
                    <a:lnTo>
                      <a:pt x="375345" y="458504"/>
                    </a:lnTo>
                    <a:lnTo>
                      <a:pt x="375345" y="460269"/>
                    </a:lnTo>
                    <a:close/>
                  </a:path>
                  <a:path w="584200" h="460375">
                    <a:moveTo>
                      <a:pt x="364756" y="460269"/>
                    </a:moveTo>
                    <a:lnTo>
                      <a:pt x="359479" y="460269"/>
                    </a:lnTo>
                    <a:lnTo>
                      <a:pt x="359479" y="458504"/>
                    </a:lnTo>
                    <a:lnTo>
                      <a:pt x="364756" y="458504"/>
                    </a:lnTo>
                    <a:lnTo>
                      <a:pt x="364756" y="460269"/>
                    </a:lnTo>
                    <a:close/>
                  </a:path>
                  <a:path w="584200" h="460375">
                    <a:moveTo>
                      <a:pt x="354185" y="460269"/>
                    </a:moveTo>
                    <a:lnTo>
                      <a:pt x="348890" y="460269"/>
                    </a:lnTo>
                    <a:lnTo>
                      <a:pt x="348890" y="458504"/>
                    </a:lnTo>
                    <a:lnTo>
                      <a:pt x="354185" y="458504"/>
                    </a:lnTo>
                    <a:lnTo>
                      <a:pt x="354185" y="460269"/>
                    </a:lnTo>
                    <a:close/>
                  </a:path>
                  <a:path w="584200" h="460375">
                    <a:moveTo>
                      <a:pt x="343596" y="460269"/>
                    </a:moveTo>
                    <a:lnTo>
                      <a:pt x="338319" y="460269"/>
                    </a:lnTo>
                    <a:lnTo>
                      <a:pt x="338319" y="458504"/>
                    </a:lnTo>
                    <a:lnTo>
                      <a:pt x="343596" y="458504"/>
                    </a:lnTo>
                    <a:lnTo>
                      <a:pt x="343596" y="460269"/>
                    </a:lnTo>
                    <a:close/>
                  </a:path>
                  <a:path w="584200" h="460375">
                    <a:moveTo>
                      <a:pt x="333024" y="460269"/>
                    </a:moveTo>
                    <a:lnTo>
                      <a:pt x="327730" y="460269"/>
                    </a:lnTo>
                    <a:lnTo>
                      <a:pt x="327730" y="458504"/>
                    </a:lnTo>
                    <a:lnTo>
                      <a:pt x="333024" y="458504"/>
                    </a:lnTo>
                    <a:lnTo>
                      <a:pt x="333024" y="460269"/>
                    </a:lnTo>
                    <a:close/>
                  </a:path>
                  <a:path w="584200" h="460375">
                    <a:moveTo>
                      <a:pt x="322435" y="460269"/>
                    </a:moveTo>
                    <a:lnTo>
                      <a:pt x="317141" y="460269"/>
                    </a:lnTo>
                    <a:lnTo>
                      <a:pt x="317141" y="458504"/>
                    </a:lnTo>
                    <a:lnTo>
                      <a:pt x="322435" y="458504"/>
                    </a:lnTo>
                    <a:lnTo>
                      <a:pt x="322435" y="460269"/>
                    </a:lnTo>
                    <a:close/>
                  </a:path>
                  <a:path w="584200" h="460375">
                    <a:moveTo>
                      <a:pt x="311864" y="460269"/>
                    </a:moveTo>
                    <a:lnTo>
                      <a:pt x="306569" y="460269"/>
                    </a:lnTo>
                    <a:lnTo>
                      <a:pt x="306569" y="458504"/>
                    </a:lnTo>
                    <a:lnTo>
                      <a:pt x="311864" y="458504"/>
                    </a:lnTo>
                    <a:lnTo>
                      <a:pt x="311864" y="460269"/>
                    </a:lnTo>
                    <a:close/>
                  </a:path>
                  <a:path w="584200" h="460375">
                    <a:moveTo>
                      <a:pt x="301275" y="460269"/>
                    </a:moveTo>
                    <a:lnTo>
                      <a:pt x="295980" y="460269"/>
                    </a:lnTo>
                    <a:lnTo>
                      <a:pt x="295980" y="458504"/>
                    </a:lnTo>
                    <a:lnTo>
                      <a:pt x="301275" y="458504"/>
                    </a:lnTo>
                    <a:lnTo>
                      <a:pt x="301275" y="460269"/>
                    </a:lnTo>
                    <a:close/>
                  </a:path>
                  <a:path w="584200" h="460375">
                    <a:moveTo>
                      <a:pt x="290703" y="460269"/>
                    </a:moveTo>
                    <a:lnTo>
                      <a:pt x="285409" y="460269"/>
                    </a:lnTo>
                    <a:lnTo>
                      <a:pt x="285409" y="458504"/>
                    </a:lnTo>
                    <a:lnTo>
                      <a:pt x="290703" y="458504"/>
                    </a:lnTo>
                    <a:lnTo>
                      <a:pt x="290703" y="460269"/>
                    </a:lnTo>
                    <a:close/>
                  </a:path>
                  <a:path w="584200" h="460375">
                    <a:moveTo>
                      <a:pt x="280114" y="460269"/>
                    </a:moveTo>
                    <a:lnTo>
                      <a:pt x="274820" y="460269"/>
                    </a:lnTo>
                    <a:lnTo>
                      <a:pt x="274820" y="458504"/>
                    </a:lnTo>
                    <a:lnTo>
                      <a:pt x="280114" y="458504"/>
                    </a:lnTo>
                    <a:lnTo>
                      <a:pt x="280114" y="460269"/>
                    </a:lnTo>
                    <a:close/>
                  </a:path>
                  <a:path w="584200" h="460375">
                    <a:moveTo>
                      <a:pt x="269525" y="460269"/>
                    </a:moveTo>
                    <a:lnTo>
                      <a:pt x="264248" y="460269"/>
                    </a:lnTo>
                    <a:lnTo>
                      <a:pt x="264248" y="458504"/>
                    </a:lnTo>
                    <a:lnTo>
                      <a:pt x="269525" y="458504"/>
                    </a:lnTo>
                    <a:lnTo>
                      <a:pt x="269525" y="460269"/>
                    </a:lnTo>
                    <a:close/>
                  </a:path>
                  <a:path w="584200" h="460375">
                    <a:moveTo>
                      <a:pt x="258954" y="460269"/>
                    </a:moveTo>
                    <a:lnTo>
                      <a:pt x="253659" y="460269"/>
                    </a:lnTo>
                    <a:lnTo>
                      <a:pt x="253659" y="458504"/>
                    </a:lnTo>
                    <a:lnTo>
                      <a:pt x="258954" y="458504"/>
                    </a:lnTo>
                    <a:lnTo>
                      <a:pt x="258954" y="460269"/>
                    </a:lnTo>
                    <a:close/>
                  </a:path>
                  <a:path w="584200" h="460375">
                    <a:moveTo>
                      <a:pt x="248365" y="460269"/>
                    </a:moveTo>
                    <a:lnTo>
                      <a:pt x="243081" y="460269"/>
                    </a:lnTo>
                    <a:lnTo>
                      <a:pt x="243081" y="458504"/>
                    </a:lnTo>
                    <a:lnTo>
                      <a:pt x="248365" y="458504"/>
                    </a:lnTo>
                    <a:lnTo>
                      <a:pt x="248365" y="460269"/>
                    </a:lnTo>
                    <a:close/>
                  </a:path>
                  <a:path w="584200" h="460375">
                    <a:moveTo>
                      <a:pt x="237792" y="460269"/>
                    </a:moveTo>
                    <a:lnTo>
                      <a:pt x="232501" y="460269"/>
                    </a:lnTo>
                    <a:lnTo>
                      <a:pt x="232501" y="458504"/>
                    </a:lnTo>
                    <a:lnTo>
                      <a:pt x="237792" y="458504"/>
                    </a:lnTo>
                    <a:lnTo>
                      <a:pt x="237792" y="460269"/>
                    </a:lnTo>
                    <a:close/>
                  </a:path>
                  <a:path w="584200" h="460375">
                    <a:moveTo>
                      <a:pt x="227210" y="460269"/>
                    </a:moveTo>
                    <a:lnTo>
                      <a:pt x="221919" y="460269"/>
                    </a:lnTo>
                    <a:lnTo>
                      <a:pt x="221919" y="458504"/>
                    </a:lnTo>
                    <a:lnTo>
                      <a:pt x="227210" y="458504"/>
                    </a:lnTo>
                    <a:lnTo>
                      <a:pt x="227210" y="460269"/>
                    </a:lnTo>
                    <a:close/>
                  </a:path>
                  <a:path w="584200" h="460375">
                    <a:moveTo>
                      <a:pt x="216630" y="460269"/>
                    </a:moveTo>
                    <a:lnTo>
                      <a:pt x="211339" y="460269"/>
                    </a:lnTo>
                    <a:lnTo>
                      <a:pt x="211339" y="458504"/>
                    </a:lnTo>
                    <a:lnTo>
                      <a:pt x="216630" y="458504"/>
                    </a:lnTo>
                    <a:lnTo>
                      <a:pt x="216630" y="460269"/>
                    </a:lnTo>
                    <a:close/>
                  </a:path>
                  <a:path w="584200" h="460375">
                    <a:moveTo>
                      <a:pt x="206048" y="460269"/>
                    </a:moveTo>
                    <a:lnTo>
                      <a:pt x="200758" y="460269"/>
                    </a:lnTo>
                    <a:lnTo>
                      <a:pt x="200758" y="458504"/>
                    </a:lnTo>
                    <a:lnTo>
                      <a:pt x="206048" y="458504"/>
                    </a:lnTo>
                    <a:lnTo>
                      <a:pt x="206048" y="460269"/>
                    </a:lnTo>
                    <a:close/>
                  </a:path>
                  <a:path w="584200" h="460375">
                    <a:moveTo>
                      <a:pt x="195468" y="460269"/>
                    </a:moveTo>
                    <a:lnTo>
                      <a:pt x="190177" y="460269"/>
                    </a:lnTo>
                    <a:lnTo>
                      <a:pt x="190177" y="458504"/>
                    </a:lnTo>
                    <a:lnTo>
                      <a:pt x="195468" y="458504"/>
                    </a:lnTo>
                    <a:lnTo>
                      <a:pt x="195468" y="460269"/>
                    </a:lnTo>
                    <a:close/>
                  </a:path>
                  <a:path w="584200" h="460375">
                    <a:moveTo>
                      <a:pt x="184886" y="460269"/>
                    </a:moveTo>
                    <a:lnTo>
                      <a:pt x="179596" y="460269"/>
                    </a:lnTo>
                    <a:lnTo>
                      <a:pt x="179596" y="458504"/>
                    </a:lnTo>
                    <a:lnTo>
                      <a:pt x="184886" y="458504"/>
                    </a:lnTo>
                    <a:lnTo>
                      <a:pt x="184886" y="460269"/>
                    </a:lnTo>
                    <a:close/>
                  </a:path>
                  <a:path w="584200" h="460375">
                    <a:moveTo>
                      <a:pt x="174305" y="460269"/>
                    </a:moveTo>
                    <a:lnTo>
                      <a:pt x="169014" y="460269"/>
                    </a:lnTo>
                    <a:lnTo>
                      <a:pt x="169014" y="458504"/>
                    </a:lnTo>
                    <a:lnTo>
                      <a:pt x="174305" y="458504"/>
                    </a:lnTo>
                    <a:lnTo>
                      <a:pt x="174305" y="460269"/>
                    </a:lnTo>
                    <a:close/>
                  </a:path>
                  <a:path w="584200" h="460375">
                    <a:moveTo>
                      <a:pt x="163725" y="460269"/>
                    </a:moveTo>
                    <a:lnTo>
                      <a:pt x="158434" y="460269"/>
                    </a:lnTo>
                    <a:lnTo>
                      <a:pt x="158434" y="458504"/>
                    </a:lnTo>
                    <a:lnTo>
                      <a:pt x="163725" y="458504"/>
                    </a:lnTo>
                    <a:lnTo>
                      <a:pt x="163725" y="460269"/>
                    </a:lnTo>
                    <a:close/>
                  </a:path>
                  <a:path w="584200" h="460375">
                    <a:moveTo>
                      <a:pt x="153143" y="460269"/>
                    </a:moveTo>
                    <a:lnTo>
                      <a:pt x="147852" y="460269"/>
                    </a:lnTo>
                    <a:lnTo>
                      <a:pt x="147852" y="458504"/>
                    </a:lnTo>
                    <a:lnTo>
                      <a:pt x="153143" y="458504"/>
                    </a:lnTo>
                    <a:lnTo>
                      <a:pt x="153143" y="460269"/>
                    </a:lnTo>
                    <a:close/>
                  </a:path>
                  <a:path w="584200" h="460375">
                    <a:moveTo>
                      <a:pt x="142563" y="460269"/>
                    </a:moveTo>
                    <a:lnTo>
                      <a:pt x="137272" y="460269"/>
                    </a:lnTo>
                    <a:lnTo>
                      <a:pt x="137272" y="458504"/>
                    </a:lnTo>
                    <a:lnTo>
                      <a:pt x="142563" y="458504"/>
                    </a:lnTo>
                    <a:lnTo>
                      <a:pt x="142563" y="460269"/>
                    </a:lnTo>
                    <a:close/>
                  </a:path>
                  <a:path w="584200" h="460375">
                    <a:moveTo>
                      <a:pt x="131981" y="460269"/>
                    </a:moveTo>
                    <a:lnTo>
                      <a:pt x="126692" y="460269"/>
                    </a:lnTo>
                    <a:lnTo>
                      <a:pt x="126692" y="458504"/>
                    </a:lnTo>
                    <a:lnTo>
                      <a:pt x="131981" y="458504"/>
                    </a:lnTo>
                    <a:lnTo>
                      <a:pt x="131981" y="460269"/>
                    </a:lnTo>
                    <a:close/>
                  </a:path>
                  <a:path w="584200" h="460375">
                    <a:moveTo>
                      <a:pt x="121401" y="460269"/>
                    </a:moveTo>
                    <a:lnTo>
                      <a:pt x="116110" y="460269"/>
                    </a:lnTo>
                    <a:lnTo>
                      <a:pt x="116110" y="458504"/>
                    </a:lnTo>
                    <a:lnTo>
                      <a:pt x="121401" y="458504"/>
                    </a:lnTo>
                    <a:lnTo>
                      <a:pt x="121401" y="460269"/>
                    </a:lnTo>
                    <a:close/>
                  </a:path>
                  <a:path w="584200" h="460375">
                    <a:moveTo>
                      <a:pt x="110819" y="460269"/>
                    </a:moveTo>
                    <a:lnTo>
                      <a:pt x="105530" y="460269"/>
                    </a:lnTo>
                    <a:lnTo>
                      <a:pt x="105530" y="458504"/>
                    </a:lnTo>
                    <a:lnTo>
                      <a:pt x="110819" y="458504"/>
                    </a:lnTo>
                    <a:lnTo>
                      <a:pt x="110819" y="460269"/>
                    </a:lnTo>
                    <a:close/>
                  </a:path>
                  <a:path w="584200" h="460375">
                    <a:moveTo>
                      <a:pt x="100239" y="460269"/>
                    </a:moveTo>
                    <a:lnTo>
                      <a:pt x="94948" y="460269"/>
                    </a:lnTo>
                    <a:lnTo>
                      <a:pt x="94948" y="458504"/>
                    </a:lnTo>
                    <a:lnTo>
                      <a:pt x="100239" y="458504"/>
                    </a:lnTo>
                    <a:lnTo>
                      <a:pt x="100239" y="460269"/>
                    </a:lnTo>
                    <a:close/>
                  </a:path>
                  <a:path w="584200" h="460375">
                    <a:moveTo>
                      <a:pt x="89658" y="460269"/>
                    </a:moveTo>
                    <a:lnTo>
                      <a:pt x="84368" y="460269"/>
                    </a:lnTo>
                    <a:lnTo>
                      <a:pt x="84368" y="458504"/>
                    </a:lnTo>
                    <a:lnTo>
                      <a:pt x="89658" y="458504"/>
                    </a:lnTo>
                    <a:lnTo>
                      <a:pt x="89658" y="460269"/>
                    </a:lnTo>
                    <a:close/>
                  </a:path>
                  <a:path w="584200" h="460375">
                    <a:moveTo>
                      <a:pt x="79077" y="460269"/>
                    </a:moveTo>
                    <a:lnTo>
                      <a:pt x="73786" y="460269"/>
                    </a:lnTo>
                    <a:lnTo>
                      <a:pt x="73786" y="458504"/>
                    </a:lnTo>
                    <a:lnTo>
                      <a:pt x="79077" y="458504"/>
                    </a:lnTo>
                    <a:lnTo>
                      <a:pt x="79077" y="460269"/>
                    </a:lnTo>
                    <a:close/>
                  </a:path>
                  <a:path w="584200" h="460375">
                    <a:moveTo>
                      <a:pt x="68496" y="460269"/>
                    </a:moveTo>
                    <a:lnTo>
                      <a:pt x="63205" y="460269"/>
                    </a:lnTo>
                    <a:lnTo>
                      <a:pt x="63205" y="458504"/>
                    </a:lnTo>
                    <a:lnTo>
                      <a:pt x="68496" y="458504"/>
                    </a:lnTo>
                    <a:lnTo>
                      <a:pt x="68496" y="460269"/>
                    </a:lnTo>
                    <a:close/>
                  </a:path>
                  <a:path w="584200" h="460375">
                    <a:moveTo>
                      <a:pt x="57914" y="460269"/>
                    </a:moveTo>
                    <a:lnTo>
                      <a:pt x="52625" y="460269"/>
                    </a:lnTo>
                    <a:lnTo>
                      <a:pt x="52625" y="458504"/>
                    </a:lnTo>
                    <a:lnTo>
                      <a:pt x="57914" y="458504"/>
                    </a:lnTo>
                    <a:lnTo>
                      <a:pt x="57914" y="460269"/>
                    </a:lnTo>
                    <a:close/>
                  </a:path>
                  <a:path w="584200" h="460375">
                    <a:moveTo>
                      <a:pt x="47334" y="460269"/>
                    </a:moveTo>
                    <a:lnTo>
                      <a:pt x="42043" y="460269"/>
                    </a:lnTo>
                    <a:lnTo>
                      <a:pt x="42043" y="458504"/>
                    </a:lnTo>
                    <a:lnTo>
                      <a:pt x="47334" y="458504"/>
                    </a:lnTo>
                    <a:lnTo>
                      <a:pt x="47334" y="460269"/>
                    </a:lnTo>
                    <a:close/>
                  </a:path>
                  <a:path w="584200" h="460375">
                    <a:moveTo>
                      <a:pt x="36752" y="460269"/>
                    </a:moveTo>
                    <a:lnTo>
                      <a:pt x="31463" y="460269"/>
                    </a:lnTo>
                    <a:lnTo>
                      <a:pt x="31463" y="458504"/>
                    </a:lnTo>
                    <a:lnTo>
                      <a:pt x="36752" y="458504"/>
                    </a:lnTo>
                    <a:lnTo>
                      <a:pt x="36752" y="460269"/>
                    </a:lnTo>
                    <a:close/>
                  </a:path>
                  <a:path w="584200" h="460375">
                    <a:moveTo>
                      <a:pt x="26172" y="460269"/>
                    </a:moveTo>
                    <a:lnTo>
                      <a:pt x="20881" y="460269"/>
                    </a:lnTo>
                    <a:lnTo>
                      <a:pt x="20881" y="458504"/>
                    </a:lnTo>
                    <a:lnTo>
                      <a:pt x="26172" y="458504"/>
                    </a:lnTo>
                    <a:lnTo>
                      <a:pt x="26172" y="460269"/>
                    </a:lnTo>
                    <a:close/>
                  </a:path>
                  <a:path w="584200" h="460375">
                    <a:moveTo>
                      <a:pt x="15592" y="460269"/>
                    </a:moveTo>
                    <a:lnTo>
                      <a:pt x="10301" y="460269"/>
                    </a:lnTo>
                    <a:lnTo>
                      <a:pt x="10301" y="458504"/>
                    </a:lnTo>
                    <a:lnTo>
                      <a:pt x="15592" y="458504"/>
                    </a:lnTo>
                    <a:lnTo>
                      <a:pt x="15592" y="460269"/>
                    </a:lnTo>
                    <a:close/>
                  </a:path>
                  <a:path w="584200" h="460375">
                    <a:moveTo>
                      <a:pt x="5010" y="460269"/>
                    </a:moveTo>
                    <a:lnTo>
                      <a:pt x="0" y="460269"/>
                    </a:lnTo>
                    <a:lnTo>
                      <a:pt x="0" y="458223"/>
                    </a:lnTo>
                    <a:lnTo>
                      <a:pt x="1764" y="458223"/>
                    </a:lnTo>
                    <a:lnTo>
                      <a:pt x="1764" y="458504"/>
                    </a:lnTo>
                    <a:lnTo>
                      <a:pt x="882" y="458504"/>
                    </a:lnTo>
                    <a:lnTo>
                      <a:pt x="882" y="459386"/>
                    </a:lnTo>
                    <a:lnTo>
                      <a:pt x="5010" y="459386"/>
                    </a:lnTo>
                    <a:lnTo>
                      <a:pt x="5010" y="460269"/>
                    </a:lnTo>
                    <a:close/>
                  </a:path>
                  <a:path w="584200" h="460375">
                    <a:moveTo>
                      <a:pt x="1764" y="459386"/>
                    </a:moveTo>
                    <a:lnTo>
                      <a:pt x="882" y="459386"/>
                    </a:lnTo>
                    <a:lnTo>
                      <a:pt x="882" y="458504"/>
                    </a:lnTo>
                    <a:lnTo>
                      <a:pt x="1764" y="458504"/>
                    </a:lnTo>
                    <a:lnTo>
                      <a:pt x="1764" y="459386"/>
                    </a:lnTo>
                    <a:close/>
                  </a:path>
                  <a:path w="584200" h="460375">
                    <a:moveTo>
                      <a:pt x="5010" y="459386"/>
                    </a:moveTo>
                    <a:lnTo>
                      <a:pt x="1764" y="459386"/>
                    </a:lnTo>
                    <a:lnTo>
                      <a:pt x="1764" y="458504"/>
                    </a:lnTo>
                    <a:lnTo>
                      <a:pt x="5010" y="458504"/>
                    </a:lnTo>
                    <a:lnTo>
                      <a:pt x="5010" y="459386"/>
                    </a:lnTo>
                    <a:close/>
                  </a:path>
                  <a:path w="584200" h="460375">
                    <a:moveTo>
                      <a:pt x="1764" y="452934"/>
                    </a:moveTo>
                    <a:lnTo>
                      <a:pt x="0" y="452934"/>
                    </a:lnTo>
                    <a:lnTo>
                      <a:pt x="0" y="447643"/>
                    </a:lnTo>
                    <a:lnTo>
                      <a:pt x="1764" y="447643"/>
                    </a:lnTo>
                    <a:lnTo>
                      <a:pt x="1764" y="452934"/>
                    </a:lnTo>
                    <a:close/>
                  </a:path>
                  <a:path w="584200" h="460375">
                    <a:moveTo>
                      <a:pt x="1764" y="442352"/>
                    </a:moveTo>
                    <a:lnTo>
                      <a:pt x="0" y="442352"/>
                    </a:lnTo>
                    <a:lnTo>
                      <a:pt x="0" y="437063"/>
                    </a:lnTo>
                    <a:lnTo>
                      <a:pt x="1764" y="437063"/>
                    </a:lnTo>
                    <a:lnTo>
                      <a:pt x="1764" y="442352"/>
                    </a:lnTo>
                    <a:close/>
                  </a:path>
                  <a:path w="584200" h="460375">
                    <a:moveTo>
                      <a:pt x="1764" y="431772"/>
                    </a:moveTo>
                    <a:lnTo>
                      <a:pt x="0" y="431772"/>
                    </a:lnTo>
                    <a:lnTo>
                      <a:pt x="0" y="426481"/>
                    </a:lnTo>
                    <a:lnTo>
                      <a:pt x="1764" y="426481"/>
                    </a:lnTo>
                    <a:lnTo>
                      <a:pt x="1764" y="431772"/>
                    </a:lnTo>
                    <a:close/>
                  </a:path>
                  <a:path w="584200" h="460375">
                    <a:moveTo>
                      <a:pt x="1764" y="421190"/>
                    </a:moveTo>
                    <a:lnTo>
                      <a:pt x="0" y="421190"/>
                    </a:lnTo>
                    <a:lnTo>
                      <a:pt x="0" y="415901"/>
                    </a:lnTo>
                    <a:lnTo>
                      <a:pt x="1764" y="415901"/>
                    </a:lnTo>
                    <a:lnTo>
                      <a:pt x="1764" y="421190"/>
                    </a:lnTo>
                    <a:close/>
                  </a:path>
                  <a:path w="584200" h="460375">
                    <a:moveTo>
                      <a:pt x="1764" y="410610"/>
                    </a:moveTo>
                    <a:lnTo>
                      <a:pt x="0" y="410610"/>
                    </a:lnTo>
                    <a:lnTo>
                      <a:pt x="0" y="405319"/>
                    </a:lnTo>
                    <a:lnTo>
                      <a:pt x="1764" y="405319"/>
                    </a:lnTo>
                    <a:lnTo>
                      <a:pt x="1764" y="410610"/>
                    </a:lnTo>
                    <a:close/>
                  </a:path>
                  <a:path w="584200" h="460375">
                    <a:moveTo>
                      <a:pt x="1764" y="400030"/>
                    </a:moveTo>
                    <a:lnTo>
                      <a:pt x="0" y="400030"/>
                    </a:lnTo>
                    <a:lnTo>
                      <a:pt x="0" y="394739"/>
                    </a:lnTo>
                    <a:lnTo>
                      <a:pt x="1764" y="394739"/>
                    </a:lnTo>
                    <a:lnTo>
                      <a:pt x="1764" y="400030"/>
                    </a:lnTo>
                    <a:close/>
                  </a:path>
                  <a:path w="584200" h="460375">
                    <a:moveTo>
                      <a:pt x="1764" y="389448"/>
                    </a:moveTo>
                    <a:lnTo>
                      <a:pt x="0" y="389448"/>
                    </a:lnTo>
                    <a:lnTo>
                      <a:pt x="0" y="384157"/>
                    </a:lnTo>
                    <a:lnTo>
                      <a:pt x="1764" y="384157"/>
                    </a:lnTo>
                    <a:lnTo>
                      <a:pt x="1764" y="389448"/>
                    </a:lnTo>
                    <a:close/>
                  </a:path>
                  <a:path w="584200" h="460375">
                    <a:moveTo>
                      <a:pt x="1764" y="378868"/>
                    </a:moveTo>
                    <a:lnTo>
                      <a:pt x="0" y="378868"/>
                    </a:lnTo>
                    <a:lnTo>
                      <a:pt x="0" y="373577"/>
                    </a:lnTo>
                    <a:lnTo>
                      <a:pt x="1764" y="373577"/>
                    </a:lnTo>
                    <a:lnTo>
                      <a:pt x="1764" y="378868"/>
                    </a:lnTo>
                    <a:close/>
                  </a:path>
                  <a:path w="584200" h="460375">
                    <a:moveTo>
                      <a:pt x="1764" y="368286"/>
                    </a:moveTo>
                    <a:lnTo>
                      <a:pt x="0" y="368286"/>
                    </a:lnTo>
                    <a:lnTo>
                      <a:pt x="0" y="362996"/>
                    </a:lnTo>
                    <a:lnTo>
                      <a:pt x="1764" y="362996"/>
                    </a:lnTo>
                    <a:lnTo>
                      <a:pt x="1764" y="368286"/>
                    </a:lnTo>
                    <a:close/>
                  </a:path>
                  <a:path w="584200" h="460375">
                    <a:moveTo>
                      <a:pt x="1764" y="357705"/>
                    </a:moveTo>
                    <a:lnTo>
                      <a:pt x="0" y="357705"/>
                    </a:lnTo>
                    <a:lnTo>
                      <a:pt x="0" y="352414"/>
                    </a:lnTo>
                    <a:lnTo>
                      <a:pt x="1764" y="352414"/>
                    </a:lnTo>
                    <a:lnTo>
                      <a:pt x="1764" y="357705"/>
                    </a:lnTo>
                    <a:close/>
                  </a:path>
                  <a:path w="584200" h="460375">
                    <a:moveTo>
                      <a:pt x="1764" y="347123"/>
                    </a:moveTo>
                    <a:lnTo>
                      <a:pt x="0" y="347123"/>
                    </a:lnTo>
                    <a:lnTo>
                      <a:pt x="0" y="341834"/>
                    </a:lnTo>
                    <a:lnTo>
                      <a:pt x="1764" y="341834"/>
                    </a:lnTo>
                    <a:lnTo>
                      <a:pt x="1764" y="347123"/>
                    </a:lnTo>
                    <a:close/>
                  </a:path>
                  <a:path w="584200" h="460375">
                    <a:moveTo>
                      <a:pt x="1764" y="336543"/>
                    </a:moveTo>
                    <a:lnTo>
                      <a:pt x="0" y="336543"/>
                    </a:lnTo>
                    <a:lnTo>
                      <a:pt x="0" y="331252"/>
                    </a:lnTo>
                    <a:lnTo>
                      <a:pt x="1764" y="331252"/>
                    </a:lnTo>
                    <a:lnTo>
                      <a:pt x="1764" y="336543"/>
                    </a:lnTo>
                    <a:close/>
                  </a:path>
                  <a:path w="584200" h="460375">
                    <a:moveTo>
                      <a:pt x="1764" y="325961"/>
                    </a:moveTo>
                    <a:lnTo>
                      <a:pt x="0" y="325961"/>
                    </a:lnTo>
                    <a:lnTo>
                      <a:pt x="0" y="320672"/>
                    </a:lnTo>
                    <a:lnTo>
                      <a:pt x="1764" y="320672"/>
                    </a:lnTo>
                    <a:lnTo>
                      <a:pt x="1764" y="325961"/>
                    </a:lnTo>
                    <a:close/>
                  </a:path>
                  <a:path w="584200" h="460375">
                    <a:moveTo>
                      <a:pt x="1764" y="315381"/>
                    </a:moveTo>
                    <a:lnTo>
                      <a:pt x="0" y="315381"/>
                    </a:lnTo>
                    <a:lnTo>
                      <a:pt x="0" y="310090"/>
                    </a:lnTo>
                    <a:lnTo>
                      <a:pt x="1764" y="310090"/>
                    </a:lnTo>
                    <a:lnTo>
                      <a:pt x="1764" y="315381"/>
                    </a:lnTo>
                    <a:close/>
                  </a:path>
                  <a:path w="584200" h="460375">
                    <a:moveTo>
                      <a:pt x="1764" y="304801"/>
                    </a:moveTo>
                    <a:lnTo>
                      <a:pt x="0" y="304801"/>
                    </a:lnTo>
                    <a:lnTo>
                      <a:pt x="0" y="299510"/>
                    </a:lnTo>
                    <a:lnTo>
                      <a:pt x="1764" y="299510"/>
                    </a:lnTo>
                    <a:lnTo>
                      <a:pt x="1764" y="304801"/>
                    </a:lnTo>
                    <a:close/>
                  </a:path>
                  <a:path w="584200" h="460375">
                    <a:moveTo>
                      <a:pt x="1764" y="294219"/>
                    </a:moveTo>
                    <a:lnTo>
                      <a:pt x="0" y="294219"/>
                    </a:lnTo>
                    <a:lnTo>
                      <a:pt x="0" y="288928"/>
                    </a:lnTo>
                    <a:lnTo>
                      <a:pt x="1764" y="288928"/>
                    </a:lnTo>
                    <a:lnTo>
                      <a:pt x="1764" y="294219"/>
                    </a:lnTo>
                    <a:close/>
                  </a:path>
                  <a:path w="584200" h="460375">
                    <a:moveTo>
                      <a:pt x="1764" y="283639"/>
                    </a:moveTo>
                    <a:lnTo>
                      <a:pt x="0" y="283639"/>
                    </a:lnTo>
                    <a:lnTo>
                      <a:pt x="0" y="278348"/>
                    </a:lnTo>
                    <a:lnTo>
                      <a:pt x="1764" y="278348"/>
                    </a:lnTo>
                    <a:lnTo>
                      <a:pt x="1764" y="283639"/>
                    </a:lnTo>
                    <a:close/>
                  </a:path>
                  <a:path w="584200" h="460375">
                    <a:moveTo>
                      <a:pt x="1764" y="273057"/>
                    </a:moveTo>
                    <a:lnTo>
                      <a:pt x="0" y="273057"/>
                    </a:lnTo>
                    <a:lnTo>
                      <a:pt x="0" y="267768"/>
                    </a:lnTo>
                    <a:lnTo>
                      <a:pt x="1764" y="267768"/>
                    </a:lnTo>
                    <a:lnTo>
                      <a:pt x="1764" y="273057"/>
                    </a:lnTo>
                    <a:close/>
                  </a:path>
                  <a:path w="584200" h="460375">
                    <a:moveTo>
                      <a:pt x="1764" y="262477"/>
                    </a:moveTo>
                    <a:lnTo>
                      <a:pt x="0" y="262477"/>
                    </a:lnTo>
                    <a:lnTo>
                      <a:pt x="0" y="257186"/>
                    </a:lnTo>
                    <a:lnTo>
                      <a:pt x="1764" y="257186"/>
                    </a:lnTo>
                    <a:lnTo>
                      <a:pt x="1764" y="262477"/>
                    </a:lnTo>
                    <a:close/>
                  </a:path>
                  <a:path w="584200" h="460375">
                    <a:moveTo>
                      <a:pt x="1764" y="251895"/>
                    </a:moveTo>
                    <a:lnTo>
                      <a:pt x="0" y="251895"/>
                    </a:lnTo>
                    <a:lnTo>
                      <a:pt x="0" y="246605"/>
                    </a:lnTo>
                    <a:lnTo>
                      <a:pt x="1764" y="246605"/>
                    </a:lnTo>
                    <a:lnTo>
                      <a:pt x="1764" y="251895"/>
                    </a:lnTo>
                    <a:close/>
                  </a:path>
                  <a:path w="584200" h="460375">
                    <a:moveTo>
                      <a:pt x="1764" y="241314"/>
                    </a:moveTo>
                    <a:lnTo>
                      <a:pt x="0" y="241314"/>
                    </a:lnTo>
                    <a:lnTo>
                      <a:pt x="0" y="236023"/>
                    </a:lnTo>
                    <a:lnTo>
                      <a:pt x="1764" y="236023"/>
                    </a:lnTo>
                    <a:lnTo>
                      <a:pt x="1764" y="241314"/>
                    </a:lnTo>
                    <a:close/>
                  </a:path>
                  <a:path w="584200" h="460375">
                    <a:moveTo>
                      <a:pt x="1764" y="230734"/>
                    </a:moveTo>
                    <a:lnTo>
                      <a:pt x="0" y="230734"/>
                    </a:lnTo>
                    <a:lnTo>
                      <a:pt x="0" y="225443"/>
                    </a:lnTo>
                    <a:lnTo>
                      <a:pt x="1764" y="225443"/>
                    </a:lnTo>
                    <a:lnTo>
                      <a:pt x="1764" y="230734"/>
                    </a:lnTo>
                    <a:close/>
                  </a:path>
                  <a:path w="584200" h="460375">
                    <a:moveTo>
                      <a:pt x="1764" y="220152"/>
                    </a:moveTo>
                    <a:lnTo>
                      <a:pt x="0" y="220152"/>
                    </a:lnTo>
                    <a:lnTo>
                      <a:pt x="0" y="214861"/>
                    </a:lnTo>
                    <a:lnTo>
                      <a:pt x="1764" y="214861"/>
                    </a:lnTo>
                    <a:lnTo>
                      <a:pt x="1764" y="220152"/>
                    </a:lnTo>
                    <a:close/>
                  </a:path>
                  <a:path w="584200" h="460375">
                    <a:moveTo>
                      <a:pt x="1764" y="209572"/>
                    </a:moveTo>
                    <a:lnTo>
                      <a:pt x="0" y="209572"/>
                    </a:lnTo>
                    <a:lnTo>
                      <a:pt x="0" y="204281"/>
                    </a:lnTo>
                    <a:lnTo>
                      <a:pt x="1764" y="204281"/>
                    </a:lnTo>
                    <a:lnTo>
                      <a:pt x="1764" y="209572"/>
                    </a:lnTo>
                    <a:close/>
                  </a:path>
                  <a:path w="584200" h="460375">
                    <a:moveTo>
                      <a:pt x="1764" y="198990"/>
                    </a:moveTo>
                    <a:lnTo>
                      <a:pt x="0" y="198990"/>
                    </a:lnTo>
                    <a:lnTo>
                      <a:pt x="0" y="193701"/>
                    </a:lnTo>
                    <a:lnTo>
                      <a:pt x="1764" y="193701"/>
                    </a:lnTo>
                    <a:lnTo>
                      <a:pt x="1764" y="198990"/>
                    </a:lnTo>
                    <a:close/>
                  </a:path>
                  <a:path w="584200" h="460375">
                    <a:moveTo>
                      <a:pt x="1764" y="188410"/>
                    </a:moveTo>
                    <a:lnTo>
                      <a:pt x="0" y="188410"/>
                    </a:lnTo>
                    <a:lnTo>
                      <a:pt x="0" y="183119"/>
                    </a:lnTo>
                    <a:lnTo>
                      <a:pt x="1764" y="183119"/>
                    </a:lnTo>
                    <a:lnTo>
                      <a:pt x="1764" y="188410"/>
                    </a:lnTo>
                    <a:close/>
                  </a:path>
                  <a:path w="584200" h="460375">
                    <a:moveTo>
                      <a:pt x="1764" y="177828"/>
                    </a:moveTo>
                    <a:lnTo>
                      <a:pt x="0" y="177828"/>
                    </a:lnTo>
                    <a:lnTo>
                      <a:pt x="0" y="172539"/>
                    </a:lnTo>
                    <a:lnTo>
                      <a:pt x="1764" y="172539"/>
                    </a:lnTo>
                    <a:lnTo>
                      <a:pt x="1764" y="177828"/>
                    </a:lnTo>
                    <a:close/>
                  </a:path>
                  <a:path w="584200" h="460375">
                    <a:moveTo>
                      <a:pt x="1764" y="167248"/>
                    </a:moveTo>
                    <a:lnTo>
                      <a:pt x="0" y="167248"/>
                    </a:lnTo>
                    <a:lnTo>
                      <a:pt x="0" y="161957"/>
                    </a:lnTo>
                    <a:lnTo>
                      <a:pt x="1764" y="161957"/>
                    </a:lnTo>
                    <a:lnTo>
                      <a:pt x="1764" y="167248"/>
                    </a:lnTo>
                    <a:close/>
                  </a:path>
                  <a:path w="584200" h="460375">
                    <a:moveTo>
                      <a:pt x="1764" y="156668"/>
                    </a:moveTo>
                    <a:lnTo>
                      <a:pt x="0" y="156668"/>
                    </a:lnTo>
                    <a:lnTo>
                      <a:pt x="0" y="151377"/>
                    </a:lnTo>
                    <a:lnTo>
                      <a:pt x="1764" y="151377"/>
                    </a:lnTo>
                    <a:lnTo>
                      <a:pt x="1764" y="156668"/>
                    </a:lnTo>
                    <a:close/>
                  </a:path>
                  <a:path w="584200" h="460375">
                    <a:moveTo>
                      <a:pt x="1764" y="146086"/>
                    </a:moveTo>
                    <a:lnTo>
                      <a:pt x="0" y="146086"/>
                    </a:lnTo>
                    <a:lnTo>
                      <a:pt x="0" y="140795"/>
                    </a:lnTo>
                    <a:lnTo>
                      <a:pt x="1764" y="140795"/>
                    </a:lnTo>
                    <a:lnTo>
                      <a:pt x="1764" y="146086"/>
                    </a:lnTo>
                    <a:close/>
                  </a:path>
                  <a:path w="584200" h="460375">
                    <a:moveTo>
                      <a:pt x="1764" y="135505"/>
                    </a:moveTo>
                    <a:lnTo>
                      <a:pt x="0" y="135505"/>
                    </a:lnTo>
                    <a:lnTo>
                      <a:pt x="0" y="130214"/>
                    </a:lnTo>
                    <a:lnTo>
                      <a:pt x="1764" y="130214"/>
                    </a:lnTo>
                    <a:lnTo>
                      <a:pt x="1764" y="135505"/>
                    </a:lnTo>
                    <a:close/>
                  </a:path>
                  <a:path w="584200" h="460375">
                    <a:moveTo>
                      <a:pt x="1764" y="124923"/>
                    </a:moveTo>
                    <a:lnTo>
                      <a:pt x="0" y="124923"/>
                    </a:lnTo>
                    <a:lnTo>
                      <a:pt x="0" y="119634"/>
                    </a:lnTo>
                    <a:lnTo>
                      <a:pt x="1764" y="119634"/>
                    </a:lnTo>
                    <a:lnTo>
                      <a:pt x="1764" y="124923"/>
                    </a:lnTo>
                    <a:close/>
                  </a:path>
                  <a:path w="584200" h="460375">
                    <a:moveTo>
                      <a:pt x="1764" y="114343"/>
                    </a:moveTo>
                    <a:lnTo>
                      <a:pt x="0" y="114343"/>
                    </a:lnTo>
                    <a:lnTo>
                      <a:pt x="0" y="109052"/>
                    </a:lnTo>
                    <a:lnTo>
                      <a:pt x="1764" y="109052"/>
                    </a:lnTo>
                    <a:lnTo>
                      <a:pt x="1764" y="114343"/>
                    </a:lnTo>
                    <a:close/>
                  </a:path>
                  <a:path w="584200" h="460375">
                    <a:moveTo>
                      <a:pt x="1764" y="103761"/>
                    </a:moveTo>
                    <a:lnTo>
                      <a:pt x="0" y="103761"/>
                    </a:lnTo>
                    <a:lnTo>
                      <a:pt x="0" y="98472"/>
                    </a:lnTo>
                    <a:lnTo>
                      <a:pt x="1764" y="98472"/>
                    </a:lnTo>
                    <a:lnTo>
                      <a:pt x="1764" y="103761"/>
                    </a:lnTo>
                    <a:close/>
                  </a:path>
                  <a:path w="584200" h="460375">
                    <a:moveTo>
                      <a:pt x="1764" y="93181"/>
                    </a:moveTo>
                    <a:lnTo>
                      <a:pt x="0" y="93181"/>
                    </a:lnTo>
                    <a:lnTo>
                      <a:pt x="0" y="87890"/>
                    </a:lnTo>
                    <a:lnTo>
                      <a:pt x="1764" y="87890"/>
                    </a:lnTo>
                    <a:lnTo>
                      <a:pt x="1764" y="93181"/>
                    </a:lnTo>
                    <a:close/>
                  </a:path>
                  <a:path w="584200" h="460375">
                    <a:moveTo>
                      <a:pt x="1764" y="82601"/>
                    </a:moveTo>
                    <a:lnTo>
                      <a:pt x="0" y="82601"/>
                    </a:lnTo>
                    <a:lnTo>
                      <a:pt x="0" y="77310"/>
                    </a:lnTo>
                    <a:lnTo>
                      <a:pt x="1764" y="77310"/>
                    </a:lnTo>
                    <a:lnTo>
                      <a:pt x="1764" y="82601"/>
                    </a:lnTo>
                    <a:close/>
                  </a:path>
                  <a:path w="584200" h="460375">
                    <a:moveTo>
                      <a:pt x="1764" y="72019"/>
                    </a:moveTo>
                    <a:lnTo>
                      <a:pt x="0" y="72019"/>
                    </a:lnTo>
                    <a:lnTo>
                      <a:pt x="0" y="66728"/>
                    </a:lnTo>
                    <a:lnTo>
                      <a:pt x="1764" y="66728"/>
                    </a:lnTo>
                    <a:lnTo>
                      <a:pt x="1764" y="72019"/>
                    </a:lnTo>
                    <a:close/>
                  </a:path>
                  <a:path w="584200" h="460375">
                    <a:moveTo>
                      <a:pt x="1764" y="61439"/>
                    </a:moveTo>
                    <a:lnTo>
                      <a:pt x="0" y="61439"/>
                    </a:lnTo>
                    <a:lnTo>
                      <a:pt x="0" y="56148"/>
                    </a:lnTo>
                    <a:lnTo>
                      <a:pt x="1764" y="56148"/>
                    </a:lnTo>
                    <a:lnTo>
                      <a:pt x="1764" y="61439"/>
                    </a:lnTo>
                    <a:close/>
                  </a:path>
                  <a:path w="584200" h="460375">
                    <a:moveTo>
                      <a:pt x="1764" y="50857"/>
                    </a:moveTo>
                    <a:lnTo>
                      <a:pt x="0" y="50857"/>
                    </a:lnTo>
                    <a:lnTo>
                      <a:pt x="0" y="45568"/>
                    </a:lnTo>
                    <a:lnTo>
                      <a:pt x="1764" y="45568"/>
                    </a:lnTo>
                    <a:lnTo>
                      <a:pt x="1764" y="50857"/>
                    </a:lnTo>
                    <a:close/>
                  </a:path>
                  <a:path w="584200" h="460375">
                    <a:moveTo>
                      <a:pt x="1764" y="40277"/>
                    </a:moveTo>
                    <a:lnTo>
                      <a:pt x="0" y="40277"/>
                    </a:lnTo>
                    <a:lnTo>
                      <a:pt x="0" y="34986"/>
                    </a:lnTo>
                    <a:lnTo>
                      <a:pt x="1764" y="34986"/>
                    </a:lnTo>
                    <a:lnTo>
                      <a:pt x="1764" y="40277"/>
                    </a:lnTo>
                    <a:close/>
                  </a:path>
                  <a:path w="584200" h="460375">
                    <a:moveTo>
                      <a:pt x="1764" y="29695"/>
                    </a:moveTo>
                    <a:lnTo>
                      <a:pt x="0" y="29695"/>
                    </a:lnTo>
                    <a:lnTo>
                      <a:pt x="0" y="24405"/>
                    </a:lnTo>
                    <a:lnTo>
                      <a:pt x="1764" y="24405"/>
                    </a:lnTo>
                    <a:lnTo>
                      <a:pt x="1764" y="29695"/>
                    </a:lnTo>
                    <a:close/>
                  </a:path>
                  <a:path w="584200" h="460375">
                    <a:moveTo>
                      <a:pt x="1764" y="19114"/>
                    </a:moveTo>
                    <a:lnTo>
                      <a:pt x="0" y="19114"/>
                    </a:lnTo>
                    <a:lnTo>
                      <a:pt x="0" y="13823"/>
                    </a:lnTo>
                    <a:lnTo>
                      <a:pt x="1764" y="13823"/>
                    </a:lnTo>
                    <a:lnTo>
                      <a:pt x="1764" y="19114"/>
                    </a:lnTo>
                    <a:close/>
                  </a:path>
                  <a:path w="584200" h="460375">
                    <a:moveTo>
                      <a:pt x="1764" y="8534"/>
                    </a:moveTo>
                    <a:lnTo>
                      <a:pt x="0" y="8534"/>
                    </a:lnTo>
                    <a:lnTo>
                      <a:pt x="0" y="3243"/>
                    </a:lnTo>
                    <a:lnTo>
                      <a:pt x="1764" y="3243"/>
                    </a:lnTo>
                    <a:lnTo>
                      <a:pt x="1764" y="8534"/>
                    </a:lnTo>
                    <a:close/>
                  </a:path>
                  <a:path w="584200" h="460375">
                    <a:moveTo>
                      <a:pt x="6173" y="1764"/>
                    </a:moveTo>
                    <a:lnTo>
                      <a:pt x="882" y="1764"/>
                    </a:lnTo>
                    <a:lnTo>
                      <a:pt x="882" y="0"/>
                    </a:lnTo>
                    <a:lnTo>
                      <a:pt x="6173" y="0"/>
                    </a:lnTo>
                    <a:lnTo>
                      <a:pt x="6173" y="1764"/>
                    </a:lnTo>
                    <a:close/>
                  </a:path>
                </a:pathLst>
              </a:custGeom>
              <a:solidFill>
                <a:srgbClr val="000000"/>
              </a:solidFill>
            </p:spPr>
            <p:txBody>
              <a:bodyPr wrap="square" lIns="0" tIns="0" rIns="0" bIns="0" rtlCol="0"/>
              <a:p>
                <a:endParaRPr sz="800"/>
              </a:p>
            </p:txBody>
          </p:sp>
        </p:grpSp>
        <p:sp>
          <p:nvSpPr>
            <p:cNvPr id="354" name="object 77"/>
            <p:cNvSpPr txBox="1"/>
            <p:nvPr/>
          </p:nvSpPr>
          <p:spPr>
            <a:xfrm>
              <a:off x="4582" y="3201"/>
              <a:ext cx="578" cy="126"/>
            </a:xfrm>
            <a:prstGeom prst="rect">
              <a:avLst/>
            </a:prstGeom>
          </p:spPr>
          <p:txBody>
            <a:bodyPr vert="horz" wrap="square" lIns="0" tIns="13970" rIns="0" bIns="0" rtlCol="0">
              <a:spAutoFit/>
            </a:bodyPr>
            <a:p>
              <a:pPr marL="12700">
                <a:lnSpc>
                  <a:spcPct val="100000"/>
                </a:lnSpc>
                <a:spcBef>
                  <a:spcPts val="110"/>
                </a:spcBef>
              </a:pPr>
              <a:r>
                <a:rPr sz="800" b="1" spc="5" dirty="0">
                  <a:latin typeface="Arial" panose="020B0604020202020204"/>
                  <a:cs typeface="Arial" panose="020B0604020202020204"/>
                </a:rPr>
                <a:t>Object</a:t>
              </a:r>
              <a:r>
                <a:rPr sz="800" b="1" spc="-45" dirty="0">
                  <a:latin typeface="Arial" panose="020B0604020202020204"/>
                  <a:cs typeface="Arial" panose="020B0604020202020204"/>
                </a:rPr>
                <a:t> </a:t>
              </a:r>
              <a:r>
                <a:rPr sz="800" b="1" spc="5" dirty="0">
                  <a:latin typeface="Arial" panose="020B0604020202020204"/>
                  <a:cs typeface="Arial" panose="020B0604020202020204"/>
                </a:rPr>
                <a:t>Detector</a:t>
              </a:r>
              <a:endParaRPr sz="800">
                <a:latin typeface="Arial" panose="020B0604020202020204"/>
                <a:cs typeface="Arial" panose="020B0604020202020204"/>
              </a:endParaRPr>
            </a:p>
          </p:txBody>
        </p:sp>
        <p:grpSp>
          <p:nvGrpSpPr>
            <p:cNvPr id="355" name="object 78"/>
            <p:cNvGrpSpPr/>
            <p:nvPr/>
          </p:nvGrpSpPr>
          <p:grpSpPr>
            <a:xfrm>
              <a:off x="4625" y="3448"/>
              <a:ext cx="520" cy="253"/>
              <a:chOff x="2936929" y="2189646"/>
              <a:chExt cx="330200" cy="160655"/>
            </a:xfrm>
          </p:grpSpPr>
          <p:sp>
            <p:nvSpPr>
              <p:cNvPr id="356" name="object 79"/>
              <p:cNvSpPr/>
              <p:nvPr/>
            </p:nvSpPr>
            <p:spPr>
              <a:xfrm>
                <a:off x="3036571" y="2190528"/>
                <a:ext cx="71120" cy="158750"/>
              </a:xfrm>
              <a:custGeom>
                <a:avLst/>
                <a:gdLst/>
                <a:ahLst/>
                <a:cxnLst/>
                <a:rect l="l" t="t" r="r" b="b"/>
                <a:pathLst>
                  <a:path w="71119" h="158750">
                    <a:moveTo>
                      <a:pt x="70540" y="158711"/>
                    </a:moveTo>
                    <a:lnTo>
                      <a:pt x="35261" y="158711"/>
                    </a:lnTo>
                    <a:lnTo>
                      <a:pt x="0" y="123450"/>
                    </a:lnTo>
                    <a:lnTo>
                      <a:pt x="0" y="0"/>
                    </a:lnTo>
                    <a:lnTo>
                      <a:pt x="35261" y="0"/>
                    </a:lnTo>
                    <a:lnTo>
                      <a:pt x="70540" y="35279"/>
                    </a:lnTo>
                    <a:lnTo>
                      <a:pt x="70540" y="158711"/>
                    </a:lnTo>
                    <a:close/>
                  </a:path>
                </a:pathLst>
              </a:custGeom>
              <a:solidFill>
                <a:srgbClr val="E1D5E7"/>
              </a:solidFill>
            </p:spPr>
            <p:txBody>
              <a:bodyPr wrap="square" lIns="0" tIns="0" rIns="0" bIns="0" rtlCol="0"/>
              <a:p>
                <a:endParaRPr sz="800"/>
              </a:p>
            </p:txBody>
          </p:sp>
          <p:sp>
            <p:nvSpPr>
              <p:cNvPr id="357" name="object 80"/>
              <p:cNvSpPr/>
              <p:nvPr/>
            </p:nvSpPr>
            <p:spPr>
              <a:xfrm>
                <a:off x="3036571" y="2190528"/>
                <a:ext cx="71120" cy="158750"/>
              </a:xfrm>
              <a:custGeom>
                <a:avLst/>
                <a:gdLst/>
                <a:ahLst/>
                <a:cxnLst/>
                <a:rect l="l" t="t" r="r" b="b"/>
                <a:pathLst>
                  <a:path w="71119" h="158750">
                    <a:moveTo>
                      <a:pt x="0" y="0"/>
                    </a:moveTo>
                    <a:lnTo>
                      <a:pt x="35261" y="0"/>
                    </a:lnTo>
                    <a:lnTo>
                      <a:pt x="70540" y="35279"/>
                    </a:lnTo>
                    <a:lnTo>
                      <a:pt x="70540" y="158711"/>
                    </a:lnTo>
                    <a:lnTo>
                      <a:pt x="35261" y="158711"/>
                    </a:lnTo>
                    <a:lnTo>
                      <a:pt x="0" y="123450"/>
                    </a:lnTo>
                    <a:lnTo>
                      <a:pt x="0" y="0"/>
                    </a:lnTo>
                    <a:close/>
                  </a:path>
                </a:pathLst>
              </a:custGeom>
              <a:ln w="3175">
                <a:solidFill>
                  <a:srgbClr val="9573A6"/>
                </a:solidFill>
              </a:ln>
            </p:spPr>
            <p:txBody>
              <a:bodyPr wrap="square" lIns="0" tIns="0" rIns="0" bIns="0" rtlCol="0"/>
              <a:p>
                <a:endParaRPr sz="800"/>
              </a:p>
            </p:txBody>
          </p:sp>
          <p:sp>
            <p:nvSpPr>
              <p:cNvPr id="358" name="object 81"/>
              <p:cNvSpPr/>
              <p:nvPr/>
            </p:nvSpPr>
            <p:spPr>
              <a:xfrm>
                <a:off x="3036571" y="2190528"/>
                <a:ext cx="71120" cy="35560"/>
              </a:xfrm>
              <a:custGeom>
                <a:avLst/>
                <a:gdLst/>
                <a:ahLst/>
                <a:cxnLst/>
                <a:rect l="l" t="t" r="r" b="b"/>
                <a:pathLst>
                  <a:path w="71119" h="35560">
                    <a:moveTo>
                      <a:pt x="70540" y="35279"/>
                    </a:moveTo>
                    <a:lnTo>
                      <a:pt x="35261" y="35279"/>
                    </a:lnTo>
                    <a:lnTo>
                      <a:pt x="0" y="0"/>
                    </a:lnTo>
                    <a:lnTo>
                      <a:pt x="35261" y="0"/>
                    </a:lnTo>
                    <a:lnTo>
                      <a:pt x="70540" y="35279"/>
                    </a:lnTo>
                    <a:close/>
                  </a:path>
                </a:pathLst>
              </a:custGeom>
              <a:solidFill>
                <a:srgbClr val="000000">
                  <a:alpha val="5099"/>
                </a:srgbClr>
              </a:solidFill>
            </p:spPr>
            <p:txBody>
              <a:bodyPr wrap="square" lIns="0" tIns="0" rIns="0" bIns="0" rtlCol="0"/>
              <a:p>
                <a:endParaRPr sz="800"/>
              </a:p>
            </p:txBody>
          </p:sp>
          <p:sp>
            <p:nvSpPr>
              <p:cNvPr id="359" name="object 82"/>
              <p:cNvSpPr/>
              <p:nvPr/>
            </p:nvSpPr>
            <p:spPr>
              <a:xfrm>
                <a:off x="3036571" y="2190528"/>
                <a:ext cx="35560" cy="158750"/>
              </a:xfrm>
              <a:custGeom>
                <a:avLst/>
                <a:gdLst/>
                <a:ahLst/>
                <a:cxnLst/>
                <a:rect l="l" t="t" r="r" b="b"/>
                <a:pathLst>
                  <a:path w="35560" h="158750">
                    <a:moveTo>
                      <a:pt x="35261" y="158711"/>
                    </a:moveTo>
                    <a:lnTo>
                      <a:pt x="0" y="123450"/>
                    </a:lnTo>
                    <a:lnTo>
                      <a:pt x="0" y="0"/>
                    </a:lnTo>
                    <a:lnTo>
                      <a:pt x="35261" y="35279"/>
                    </a:lnTo>
                    <a:lnTo>
                      <a:pt x="35261" y="158711"/>
                    </a:lnTo>
                    <a:close/>
                  </a:path>
                </a:pathLst>
              </a:custGeom>
              <a:solidFill>
                <a:srgbClr val="000000">
                  <a:alpha val="10198"/>
                </a:srgbClr>
              </a:solidFill>
            </p:spPr>
            <p:txBody>
              <a:bodyPr wrap="square" lIns="0" tIns="0" rIns="0" bIns="0" rtlCol="0"/>
              <a:p>
                <a:endParaRPr sz="800"/>
              </a:p>
            </p:txBody>
          </p:sp>
          <p:sp>
            <p:nvSpPr>
              <p:cNvPr id="360" name="object 83"/>
              <p:cNvSpPr/>
              <p:nvPr/>
            </p:nvSpPr>
            <p:spPr>
              <a:xfrm>
                <a:off x="3036571" y="2190528"/>
                <a:ext cx="71120" cy="158750"/>
              </a:xfrm>
              <a:custGeom>
                <a:avLst/>
                <a:gdLst/>
                <a:ahLst/>
                <a:cxnLst/>
                <a:rect l="l" t="t" r="r" b="b"/>
                <a:pathLst>
                  <a:path w="71119" h="158750">
                    <a:moveTo>
                      <a:pt x="35261" y="158711"/>
                    </a:moveTo>
                    <a:lnTo>
                      <a:pt x="35261" y="35279"/>
                    </a:lnTo>
                    <a:lnTo>
                      <a:pt x="0" y="0"/>
                    </a:lnTo>
                  </a:path>
                  <a:path w="71119" h="158750">
                    <a:moveTo>
                      <a:pt x="35261" y="35279"/>
                    </a:moveTo>
                    <a:lnTo>
                      <a:pt x="70540" y="35279"/>
                    </a:lnTo>
                  </a:path>
                </a:pathLst>
              </a:custGeom>
              <a:ln w="3175">
                <a:solidFill>
                  <a:srgbClr val="9573A6"/>
                </a:solidFill>
              </a:ln>
            </p:spPr>
            <p:txBody>
              <a:bodyPr wrap="square" lIns="0" tIns="0" rIns="0" bIns="0" rtlCol="0"/>
              <a:p>
                <a:endParaRPr sz="800"/>
              </a:p>
            </p:txBody>
          </p:sp>
          <p:sp>
            <p:nvSpPr>
              <p:cNvPr id="361" name="object 84"/>
              <p:cNvSpPr/>
              <p:nvPr/>
            </p:nvSpPr>
            <p:spPr>
              <a:xfrm>
                <a:off x="2936929" y="2242556"/>
                <a:ext cx="70911" cy="72305"/>
              </a:xfrm>
              <a:prstGeom prst="rect">
                <a:avLst/>
              </a:prstGeom>
              <a:blipFill>
                <a:blip r:embed="rId7" cstate="print"/>
                <a:stretch>
                  <a:fillRect/>
                </a:stretch>
              </a:blipFill>
            </p:spPr>
            <p:txBody>
              <a:bodyPr wrap="square" lIns="0" tIns="0" rIns="0" bIns="0" rtlCol="0"/>
              <a:p>
                <a:endParaRPr sz="800"/>
              </a:p>
            </p:txBody>
          </p:sp>
          <p:sp>
            <p:nvSpPr>
              <p:cNvPr id="362" name="object 85"/>
              <p:cNvSpPr/>
              <p:nvPr/>
            </p:nvSpPr>
            <p:spPr>
              <a:xfrm>
                <a:off x="3054208" y="2243435"/>
                <a:ext cx="10795" cy="53340"/>
              </a:xfrm>
              <a:custGeom>
                <a:avLst/>
                <a:gdLst/>
                <a:ahLst/>
                <a:cxnLst/>
                <a:rect l="l" t="t" r="r" b="b"/>
                <a:pathLst>
                  <a:path w="10794" h="53339">
                    <a:moveTo>
                      <a:pt x="0" y="42320"/>
                    </a:moveTo>
                    <a:lnTo>
                      <a:pt x="0" y="0"/>
                    </a:lnTo>
                    <a:lnTo>
                      <a:pt x="10589" y="10571"/>
                    </a:lnTo>
                    <a:lnTo>
                      <a:pt x="10589" y="52909"/>
                    </a:lnTo>
                    <a:lnTo>
                      <a:pt x="0" y="42320"/>
                    </a:lnTo>
                    <a:close/>
                  </a:path>
                </a:pathLst>
              </a:custGeom>
              <a:solidFill>
                <a:srgbClr val="FFFFFF"/>
              </a:solidFill>
            </p:spPr>
            <p:txBody>
              <a:bodyPr wrap="square" lIns="0" tIns="0" rIns="0" bIns="0" rtlCol="0"/>
              <a:p>
                <a:endParaRPr sz="800"/>
              </a:p>
            </p:txBody>
          </p:sp>
          <p:sp>
            <p:nvSpPr>
              <p:cNvPr id="363" name="object 86"/>
              <p:cNvSpPr/>
              <p:nvPr/>
            </p:nvSpPr>
            <p:spPr>
              <a:xfrm>
                <a:off x="3054208" y="2243435"/>
                <a:ext cx="10795" cy="53340"/>
              </a:xfrm>
              <a:custGeom>
                <a:avLst/>
                <a:gdLst/>
                <a:ahLst/>
                <a:cxnLst/>
                <a:rect l="l" t="t" r="r" b="b"/>
                <a:pathLst>
                  <a:path w="10794" h="53339">
                    <a:moveTo>
                      <a:pt x="0" y="0"/>
                    </a:moveTo>
                    <a:lnTo>
                      <a:pt x="10589" y="10571"/>
                    </a:lnTo>
                    <a:lnTo>
                      <a:pt x="10589" y="52909"/>
                    </a:lnTo>
                    <a:lnTo>
                      <a:pt x="0" y="42320"/>
                    </a:lnTo>
                    <a:lnTo>
                      <a:pt x="0" y="0"/>
                    </a:lnTo>
                    <a:close/>
                  </a:path>
                </a:pathLst>
              </a:custGeom>
              <a:ln w="3175">
                <a:solidFill>
                  <a:srgbClr val="000000"/>
                </a:solidFill>
              </a:ln>
            </p:spPr>
            <p:txBody>
              <a:bodyPr wrap="square" lIns="0" tIns="0" rIns="0" bIns="0" rtlCol="0"/>
              <a:p>
                <a:endParaRPr sz="800"/>
              </a:p>
            </p:txBody>
          </p:sp>
          <p:sp>
            <p:nvSpPr>
              <p:cNvPr id="364" name="object 87"/>
              <p:cNvSpPr/>
              <p:nvPr/>
            </p:nvSpPr>
            <p:spPr>
              <a:xfrm>
                <a:off x="3064791" y="2210820"/>
                <a:ext cx="80010" cy="50800"/>
              </a:xfrm>
              <a:custGeom>
                <a:avLst/>
                <a:gdLst/>
                <a:ahLst/>
                <a:cxnLst/>
                <a:rect l="l" t="t" r="r" b="b"/>
                <a:pathLst>
                  <a:path w="80010" h="50800">
                    <a:moveTo>
                      <a:pt x="0" y="50249"/>
                    </a:moveTo>
                    <a:lnTo>
                      <a:pt x="4963" y="15644"/>
                    </a:lnTo>
                    <a:lnTo>
                      <a:pt x="19852" y="0"/>
                    </a:lnTo>
                    <a:lnTo>
                      <a:pt x="44664" y="3316"/>
                    </a:lnTo>
                    <a:lnTo>
                      <a:pt x="79399" y="25594"/>
                    </a:lnTo>
                  </a:path>
                </a:pathLst>
              </a:custGeom>
              <a:ln w="3175">
                <a:solidFill>
                  <a:srgbClr val="000000"/>
                </a:solidFill>
              </a:ln>
            </p:spPr>
            <p:txBody>
              <a:bodyPr wrap="square" lIns="0" tIns="0" rIns="0" bIns="0" rtlCol="0"/>
              <a:p>
                <a:endParaRPr sz="800"/>
              </a:p>
            </p:txBody>
          </p:sp>
          <p:sp>
            <p:nvSpPr>
              <p:cNvPr id="365" name="object 88"/>
              <p:cNvSpPr/>
              <p:nvPr/>
            </p:nvSpPr>
            <p:spPr>
              <a:xfrm>
                <a:off x="3137926" y="2229672"/>
                <a:ext cx="13970" cy="12700"/>
              </a:xfrm>
              <a:custGeom>
                <a:avLst/>
                <a:gdLst/>
                <a:ahLst/>
                <a:cxnLst/>
                <a:rect l="l" t="t" r="r" b="b"/>
                <a:pathLst>
                  <a:path w="13969" h="12700">
                    <a:moveTo>
                      <a:pt x="13500" y="12530"/>
                    </a:moveTo>
                    <a:lnTo>
                      <a:pt x="0" y="9636"/>
                    </a:lnTo>
                    <a:lnTo>
                      <a:pt x="6265" y="6741"/>
                    </a:lnTo>
                    <a:lnTo>
                      <a:pt x="7712" y="0"/>
                    </a:lnTo>
                    <a:lnTo>
                      <a:pt x="13500" y="12530"/>
                    </a:lnTo>
                    <a:close/>
                  </a:path>
                </a:pathLst>
              </a:custGeom>
              <a:solidFill>
                <a:srgbClr val="000000"/>
              </a:solidFill>
            </p:spPr>
            <p:txBody>
              <a:bodyPr wrap="square" lIns="0" tIns="0" rIns="0" bIns="0" rtlCol="0"/>
              <a:p>
                <a:endParaRPr sz="800"/>
              </a:p>
            </p:txBody>
          </p:sp>
          <p:sp>
            <p:nvSpPr>
              <p:cNvPr id="366" name="object 89"/>
              <p:cNvSpPr/>
              <p:nvPr/>
            </p:nvSpPr>
            <p:spPr>
              <a:xfrm>
                <a:off x="3137926" y="2229672"/>
                <a:ext cx="13970" cy="12700"/>
              </a:xfrm>
              <a:custGeom>
                <a:avLst/>
                <a:gdLst/>
                <a:ahLst/>
                <a:cxnLst/>
                <a:rect l="l" t="t" r="r" b="b"/>
                <a:pathLst>
                  <a:path w="13969" h="12700">
                    <a:moveTo>
                      <a:pt x="13500" y="12530"/>
                    </a:moveTo>
                    <a:lnTo>
                      <a:pt x="0" y="9636"/>
                    </a:lnTo>
                    <a:lnTo>
                      <a:pt x="6265" y="6741"/>
                    </a:lnTo>
                    <a:lnTo>
                      <a:pt x="7712" y="0"/>
                    </a:lnTo>
                    <a:lnTo>
                      <a:pt x="13500" y="12530"/>
                    </a:lnTo>
                    <a:close/>
                  </a:path>
                </a:pathLst>
              </a:custGeom>
              <a:ln w="3175">
                <a:solidFill>
                  <a:srgbClr val="000000"/>
                </a:solidFill>
              </a:ln>
            </p:spPr>
            <p:txBody>
              <a:bodyPr wrap="square" lIns="0" tIns="0" rIns="0" bIns="0" rtlCol="0"/>
              <a:p>
                <a:endParaRPr sz="800"/>
              </a:p>
            </p:txBody>
          </p:sp>
          <p:sp>
            <p:nvSpPr>
              <p:cNvPr id="367" name="object 90"/>
              <p:cNvSpPr/>
              <p:nvPr/>
            </p:nvSpPr>
            <p:spPr>
              <a:xfrm>
                <a:off x="3160004" y="2243438"/>
                <a:ext cx="106045" cy="53340"/>
              </a:xfrm>
              <a:custGeom>
                <a:avLst/>
                <a:gdLst/>
                <a:ahLst/>
                <a:cxnLst/>
                <a:rect l="l" t="t" r="r" b="b"/>
                <a:pathLst>
                  <a:path w="106045" h="53339">
                    <a:moveTo>
                      <a:pt x="105819" y="52909"/>
                    </a:moveTo>
                    <a:lnTo>
                      <a:pt x="14118" y="52909"/>
                    </a:lnTo>
                    <a:lnTo>
                      <a:pt x="0" y="38791"/>
                    </a:lnTo>
                    <a:lnTo>
                      <a:pt x="0" y="0"/>
                    </a:lnTo>
                    <a:lnTo>
                      <a:pt x="91718" y="0"/>
                    </a:lnTo>
                    <a:lnTo>
                      <a:pt x="105819" y="14101"/>
                    </a:lnTo>
                    <a:lnTo>
                      <a:pt x="105819" y="52909"/>
                    </a:lnTo>
                    <a:close/>
                  </a:path>
                </a:pathLst>
              </a:custGeom>
              <a:solidFill>
                <a:srgbClr val="E1D5E7"/>
              </a:solidFill>
            </p:spPr>
            <p:txBody>
              <a:bodyPr wrap="square" lIns="0" tIns="0" rIns="0" bIns="0" rtlCol="0"/>
              <a:p>
                <a:endParaRPr sz="800"/>
              </a:p>
            </p:txBody>
          </p:sp>
          <p:sp>
            <p:nvSpPr>
              <p:cNvPr id="368" name="object 91"/>
              <p:cNvSpPr/>
              <p:nvPr/>
            </p:nvSpPr>
            <p:spPr>
              <a:xfrm>
                <a:off x="3160004" y="2243438"/>
                <a:ext cx="106045" cy="53340"/>
              </a:xfrm>
              <a:custGeom>
                <a:avLst/>
                <a:gdLst/>
                <a:ahLst/>
                <a:cxnLst/>
                <a:rect l="l" t="t" r="r" b="b"/>
                <a:pathLst>
                  <a:path w="106045" h="53339">
                    <a:moveTo>
                      <a:pt x="0" y="0"/>
                    </a:moveTo>
                    <a:lnTo>
                      <a:pt x="91718" y="0"/>
                    </a:lnTo>
                    <a:lnTo>
                      <a:pt x="105819" y="14101"/>
                    </a:lnTo>
                    <a:lnTo>
                      <a:pt x="105819" y="52909"/>
                    </a:lnTo>
                    <a:lnTo>
                      <a:pt x="14118" y="52909"/>
                    </a:lnTo>
                    <a:lnTo>
                      <a:pt x="0" y="38791"/>
                    </a:lnTo>
                    <a:lnTo>
                      <a:pt x="0" y="0"/>
                    </a:lnTo>
                    <a:close/>
                  </a:path>
                </a:pathLst>
              </a:custGeom>
              <a:ln w="3175">
                <a:solidFill>
                  <a:srgbClr val="9573A6"/>
                </a:solidFill>
              </a:ln>
            </p:spPr>
            <p:txBody>
              <a:bodyPr wrap="square" lIns="0" tIns="0" rIns="0" bIns="0" rtlCol="0"/>
              <a:p>
                <a:endParaRPr sz="800"/>
              </a:p>
            </p:txBody>
          </p:sp>
          <p:sp>
            <p:nvSpPr>
              <p:cNvPr id="369" name="object 92"/>
              <p:cNvSpPr/>
              <p:nvPr/>
            </p:nvSpPr>
            <p:spPr>
              <a:xfrm>
                <a:off x="3160004" y="2243438"/>
                <a:ext cx="106045" cy="14604"/>
              </a:xfrm>
              <a:custGeom>
                <a:avLst/>
                <a:gdLst/>
                <a:ahLst/>
                <a:cxnLst/>
                <a:rect l="l" t="t" r="r" b="b"/>
                <a:pathLst>
                  <a:path w="106045" h="14605">
                    <a:moveTo>
                      <a:pt x="105819" y="14101"/>
                    </a:moveTo>
                    <a:lnTo>
                      <a:pt x="14118" y="14101"/>
                    </a:lnTo>
                    <a:lnTo>
                      <a:pt x="0" y="0"/>
                    </a:lnTo>
                    <a:lnTo>
                      <a:pt x="91718" y="0"/>
                    </a:lnTo>
                    <a:lnTo>
                      <a:pt x="105819" y="14101"/>
                    </a:lnTo>
                    <a:close/>
                  </a:path>
                </a:pathLst>
              </a:custGeom>
              <a:solidFill>
                <a:srgbClr val="000000">
                  <a:alpha val="5099"/>
                </a:srgbClr>
              </a:solidFill>
            </p:spPr>
            <p:txBody>
              <a:bodyPr wrap="square" lIns="0" tIns="0" rIns="0" bIns="0" rtlCol="0"/>
              <a:p>
                <a:endParaRPr sz="800"/>
              </a:p>
            </p:txBody>
          </p:sp>
          <p:sp>
            <p:nvSpPr>
              <p:cNvPr id="370" name="object 93"/>
              <p:cNvSpPr/>
              <p:nvPr/>
            </p:nvSpPr>
            <p:spPr>
              <a:xfrm>
                <a:off x="3160004" y="2243438"/>
                <a:ext cx="14604" cy="53340"/>
              </a:xfrm>
              <a:custGeom>
                <a:avLst/>
                <a:gdLst/>
                <a:ahLst/>
                <a:cxnLst/>
                <a:rect l="l" t="t" r="r" b="b"/>
                <a:pathLst>
                  <a:path w="14605" h="53339">
                    <a:moveTo>
                      <a:pt x="14118" y="52909"/>
                    </a:moveTo>
                    <a:lnTo>
                      <a:pt x="0" y="38791"/>
                    </a:lnTo>
                    <a:lnTo>
                      <a:pt x="0" y="0"/>
                    </a:lnTo>
                    <a:lnTo>
                      <a:pt x="14118" y="14101"/>
                    </a:lnTo>
                    <a:lnTo>
                      <a:pt x="14118" y="52909"/>
                    </a:lnTo>
                    <a:close/>
                  </a:path>
                </a:pathLst>
              </a:custGeom>
              <a:solidFill>
                <a:srgbClr val="000000">
                  <a:alpha val="10198"/>
                </a:srgbClr>
              </a:solidFill>
            </p:spPr>
            <p:txBody>
              <a:bodyPr wrap="square" lIns="0" tIns="0" rIns="0" bIns="0" rtlCol="0"/>
              <a:p>
                <a:endParaRPr sz="800"/>
              </a:p>
            </p:txBody>
          </p:sp>
          <p:sp>
            <p:nvSpPr>
              <p:cNvPr id="371" name="object 94"/>
              <p:cNvSpPr/>
              <p:nvPr/>
            </p:nvSpPr>
            <p:spPr>
              <a:xfrm>
                <a:off x="3160004" y="2243438"/>
                <a:ext cx="106045" cy="53340"/>
              </a:xfrm>
              <a:custGeom>
                <a:avLst/>
                <a:gdLst/>
                <a:ahLst/>
                <a:cxnLst/>
                <a:rect l="l" t="t" r="r" b="b"/>
                <a:pathLst>
                  <a:path w="106045" h="53339">
                    <a:moveTo>
                      <a:pt x="14118" y="52909"/>
                    </a:moveTo>
                    <a:lnTo>
                      <a:pt x="14118" y="14101"/>
                    </a:lnTo>
                    <a:lnTo>
                      <a:pt x="0" y="0"/>
                    </a:lnTo>
                  </a:path>
                  <a:path w="106045" h="53339">
                    <a:moveTo>
                      <a:pt x="14118" y="14101"/>
                    </a:moveTo>
                    <a:lnTo>
                      <a:pt x="105819" y="14101"/>
                    </a:lnTo>
                  </a:path>
                </a:pathLst>
              </a:custGeom>
              <a:ln w="3175">
                <a:solidFill>
                  <a:srgbClr val="9573A6"/>
                </a:solidFill>
              </a:ln>
            </p:spPr>
            <p:txBody>
              <a:bodyPr wrap="square" lIns="0" tIns="0" rIns="0" bIns="0" rtlCol="0"/>
              <a:p>
                <a:endParaRPr sz="800"/>
              </a:p>
            </p:txBody>
          </p:sp>
        </p:grpSp>
        <p:sp>
          <p:nvSpPr>
            <p:cNvPr id="372" name="object 95"/>
            <p:cNvSpPr txBox="1"/>
            <p:nvPr/>
          </p:nvSpPr>
          <p:spPr>
            <a:xfrm>
              <a:off x="1842" y="3461"/>
              <a:ext cx="153" cy="252"/>
            </a:xfrm>
            <a:prstGeom prst="rect">
              <a:avLst/>
            </a:prstGeom>
          </p:spPr>
          <p:txBody>
            <a:bodyPr vert="vert" wrap="square" lIns="0" tIns="6350" rIns="0" bIns="0" rtlCol="0">
              <a:spAutoFit/>
            </a:bodyPr>
            <a:p>
              <a:pPr marL="12700">
                <a:lnSpc>
                  <a:spcPct val="100000"/>
                </a:lnSpc>
                <a:spcBef>
                  <a:spcPts val="50"/>
                </a:spcBef>
              </a:pPr>
              <a:r>
                <a:rPr sz="800" b="1" dirty="0">
                  <a:latin typeface="Arial" panose="020B0604020202020204"/>
                  <a:cs typeface="Arial" panose="020B0604020202020204"/>
                </a:rPr>
                <a:t>Patch</a:t>
              </a:r>
              <a:endParaRPr sz="800" b="1" dirty="0">
                <a:latin typeface="Arial" panose="020B0604020202020204"/>
                <a:cs typeface="Arial" panose="020B0604020202020204"/>
              </a:endParaRPr>
            </a:p>
          </p:txBody>
        </p:sp>
        <p:sp>
          <p:nvSpPr>
            <p:cNvPr id="373" name="object 96"/>
            <p:cNvSpPr txBox="1"/>
            <p:nvPr/>
          </p:nvSpPr>
          <p:spPr>
            <a:xfrm>
              <a:off x="2453" y="2737"/>
              <a:ext cx="153" cy="549"/>
            </a:xfrm>
            <a:prstGeom prst="rect">
              <a:avLst/>
            </a:prstGeom>
          </p:spPr>
          <p:txBody>
            <a:bodyPr vert="vert" wrap="square" lIns="0" tIns="6350" rIns="0" bIns="0" rtlCol="0">
              <a:spAutoFit/>
            </a:bodyPr>
            <a:p>
              <a:pPr marL="12700">
                <a:lnSpc>
                  <a:spcPct val="100000"/>
                </a:lnSpc>
                <a:spcBef>
                  <a:spcPts val="50"/>
                </a:spcBef>
              </a:pPr>
              <a:r>
                <a:rPr sz="800" b="1" spc="15" dirty="0">
                  <a:latin typeface="Arial" panose="020B0604020202020204"/>
                  <a:cs typeface="Arial" panose="020B0604020202020204"/>
                </a:rPr>
                <a:t>Video</a:t>
              </a:r>
              <a:r>
                <a:rPr sz="800" b="1" spc="-25" dirty="0">
                  <a:latin typeface="Arial" panose="020B0604020202020204"/>
                  <a:cs typeface="Arial" panose="020B0604020202020204"/>
                </a:rPr>
                <a:t> </a:t>
              </a:r>
              <a:r>
                <a:rPr sz="800" b="1" spc="20" dirty="0">
                  <a:latin typeface="Arial" panose="020B0604020202020204"/>
                  <a:cs typeface="Arial" panose="020B0604020202020204"/>
                </a:rPr>
                <a:t>Frames</a:t>
              </a:r>
              <a:endParaRPr sz="800">
                <a:latin typeface="Arial" panose="020B0604020202020204"/>
                <a:cs typeface="Arial" panose="020B0604020202020204"/>
              </a:endParaRPr>
            </a:p>
          </p:txBody>
        </p:sp>
        <p:sp>
          <p:nvSpPr>
            <p:cNvPr id="374" name="object 97"/>
            <p:cNvSpPr txBox="1"/>
            <p:nvPr/>
          </p:nvSpPr>
          <p:spPr>
            <a:xfrm>
              <a:off x="2362" y="3950"/>
              <a:ext cx="957" cy="123"/>
            </a:xfrm>
            <a:prstGeom prst="rect">
              <a:avLst/>
            </a:prstGeom>
          </p:spPr>
          <p:txBody>
            <a:bodyPr vert="horz" wrap="square" lIns="0" tIns="11430" rIns="0" bIns="0" rtlCol="0">
              <a:spAutoFit/>
            </a:bodyPr>
            <a:p>
              <a:pPr marL="38100">
                <a:lnSpc>
                  <a:spcPct val="100000"/>
                </a:lnSpc>
                <a:spcBef>
                  <a:spcPts val="90"/>
                </a:spcBef>
              </a:pPr>
              <a:r>
                <a:rPr sz="800" spc="15" dirty="0">
                  <a:latin typeface="Arial" panose="020B0604020202020204"/>
                  <a:cs typeface="Arial" panose="020B0604020202020204"/>
                </a:rPr>
                <a:t>Color </a:t>
              </a:r>
              <a:r>
                <a:rPr sz="800" spc="-5" dirty="0">
                  <a:latin typeface="Arial" panose="020B0604020202020204"/>
                  <a:cs typeface="Arial" panose="020B0604020202020204"/>
                </a:rPr>
                <a:t>Contrast </a:t>
              </a:r>
              <a:r>
                <a:rPr sz="800" b="1" spc="-7" baseline="19000" dirty="0">
                  <a:latin typeface="Arial" panose="020B0604020202020204"/>
                  <a:cs typeface="Arial" panose="020B0604020202020204"/>
                </a:rPr>
                <a:t>...  </a:t>
              </a:r>
              <a:r>
                <a:rPr sz="800" dirty="0">
                  <a:latin typeface="Arial" panose="020B0604020202020204"/>
                  <a:cs typeface="Arial" panose="020B0604020202020204"/>
                </a:rPr>
                <a:t>Noise</a:t>
              </a:r>
              <a:r>
                <a:rPr sz="800" spc="30" dirty="0">
                  <a:latin typeface="Arial" panose="020B0604020202020204"/>
                  <a:cs typeface="Arial" panose="020B0604020202020204"/>
                </a:rPr>
                <a:t> </a:t>
              </a:r>
              <a:r>
                <a:rPr sz="800" spc="-5" dirty="0">
                  <a:latin typeface="Arial" panose="020B0604020202020204"/>
                  <a:cs typeface="Arial" panose="020B0604020202020204"/>
                </a:rPr>
                <a:t>Rotation</a:t>
              </a:r>
              <a:endParaRPr sz="800">
                <a:latin typeface="Arial" panose="020B0604020202020204"/>
                <a:cs typeface="Arial" panose="020B0604020202020204"/>
              </a:endParaRPr>
            </a:p>
          </p:txBody>
        </p:sp>
      </p:grpSp>
      <p:sp>
        <p:nvSpPr>
          <p:cNvPr id="375" name="Text Box 374"/>
          <p:cNvSpPr txBox="1"/>
          <p:nvPr/>
        </p:nvSpPr>
        <p:spPr>
          <a:xfrm>
            <a:off x="656590" y="1003935"/>
            <a:ext cx="8964930" cy="521970"/>
          </a:xfrm>
          <a:prstGeom prst="rect">
            <a:avLst/>
          </a:prstGeom>
          <a:noFill/>
        </p:spPr>
        <p:txBody>
          <a:bodyPr wrap="none" rtlCol="0">
            <a:spAutoFit/>
          </a:bodyPr>
          <a:p>
            <a:pPr algn="l"/>
            <a:r>
              <a:rPr lang="zh-CN" altLang="en-US" sz="2800" b="1">
                <a:latin typeface="微软雅黑" panose="020B0503020204020204" pitchFamily="34" charset="-122"/>
                <a:ea typeface="微软雅黑" panose="020B0503020204020204" pitchFamily="34" charset="-122"/>
              </a:rPr>
              <a:t>初步阅读论文</a:t>
            </a:r>
            <a:r>
              <a:rPr lang="zh-CN" altLang="en-US" sz="2800">
                <a:latin typeface="微软雅黑" panose="020B0503020204020204" pitchFamily="34" charset="-122"/>
                <a:ea typeface="微软雅黑" panose="020B0503020204020204" pitchFamily="34" charset="-122"/>
              </a:rPr>
              <a:t>：</a:t>
            </a:r>
            <a:r>
              <a:rPr sz="1600" spc="-10" dirty="0">
                <a:latin typeface="微软雅黑" panose="020B0503020204020204" pitchFamily="34" charset="-122"/>
                <a:ea typeface="微软雅黑" panose="020B0503020204020204" pitchFamily="34" charset="-122"/>
                <a:cs typeface="LM Sans 9"/>
                <a:sym typeface="+mn-ea"/>
              </a:rPr>
              <a:t>Adversarial </a:t>
            </a:r>
            <a:r>
              <a:rPr sz="1600" spc="-5" dirty="0">
                <a:latin typeface="微软雅黑" panose="020B0503020204020204" pitchFamily="34" charset="-122"/>
                <a:ea typeface="微软雅黑" panose="020B0503020204020204" pitchFamily="34" charset="-122"/>
                <a:cs typeface="LM Sans 9"/>
                <a:sym typeface="+mn-ea"/>
              </a:rPr>
              <a:t>T-shirt! Evading </a:t>
            </a:r>
            <a:r>
              <a:rPr sz="1600" spc="-10" dirty="0">
                <a:latin typeface="微软雅黑" panose="020B0503020204020204" pitchFamily="34" charset="-122"/>
                <a:ea typeface="微软雅黑" panose="020B0503020204020204" pitchFamily="34" charset="-122"/>
                <a:cs typeface="LM Sans 9"/>
                <a:sym typeface="+mn-ea"/>
              </a:rPr>
              <a:t>Person </a:t>
            </a:r>
            <a:r>
              <a:rPr sz="1600" spc="-5" dirty="0">
                <a:latin typeface="微软雅黑" panose="020B0503020204020204" pitchFamily="34" charset="-122"/>
                <a:ea typeface="微软雅黑" panose="020B0503020204020204" pitchFamily="34" charset="-122"/>
                <a:cs typeface="LM Sans 9"/>
                <a:sym typeface="+mn-ea"/>
              </a:rPr>
              <a:t>Detectors in A Physical </a:t>
            </a:r>
            <a:r>
              <a:rPr sz="1600" spc="-15" dirty="0">
                <a:latin typeface="微软雅黑" panose="020B0503020204020204" pitchFamily="34" charset="-122"/>
                <a:ea typeface="微软雅黑" panose="020B0503020204020204" pitchFamily="34" charset="-122"/>
                <a:cs typeface="LM Sans 9"/>
                <a:sym typeface="+mn-ea"/>
              </a:rPr>
              <a:t>World.</a:t>
            </a:r>
            <a:endParaRPr lang="zh-CN" altLang="en-US" sz="160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a:t>近期进展</a:t>
            </a:r>
            <a:endParaRPr lang="zh-CN" altLang="en-US" dirty="0"/>
          </a:p>
        </p:txBody>
      </p:sp>
      <p:sp>
        <p:nvSpPr>
          <p:cNvPr id="5" name="文本占位符 11"/>
          <p:cNvSpPr txBox="1"/>
          <p:nvPr/>
        </p:nvSpPr>
        <p:spPr>
          <a:xfrm>
            <a:off x="172776" y="258140"/>
            <a:ext cx="403225" cy="485775"/>
          </a:xfrm>
          <a:prstGeom prst="rect">
            <a:avLst/>
          </a:prstGeom>
        </p:spPr>
        <p:txBody>
          <a:bodyPr/>
          <a:lstStyle>
            <a:lvl1pPr marL="0" indent="0" algn="l" defTabSz="914400" rtl="0" eaLnBrk="1" latinLnBrk="0" hangingPunct="1">
              <a:lnSpc>
                <a:spcPct val="90000"/>
              </a:lnSpc>
              <a:spcBef>
                <a:spcPts val="1000"/>
              </a:spcBef>
              <a:buFontTx/>
              <a:buNone/>
              <a:defRPr sz="36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二</a:t>
            </a:r>
            <a:endParaRPr lang="zh-CN" altLang="en-US" dirty="0"/>
          </a:p>
        </p:txBody>
      </p:sp>
      <p:pic>
        <p:nvPicPr>
          <p:cNvPr id="9" name="Picture 8" descr="xmind_week1"/>
          <p:cNvPicPr>
            <a:picLocks noChangeAspect="1"/>
          </p:cNvPicPr>
          <p:nvPr/>
        </p:nvPicPr>
        <p:blipFill>
          <a:blip r:embed="rId1"/>
          <a:stretch>
            <a:fillRect/>
          </a:stretch>
        </p:blipFill>
        <p:spPr>
          <a:xfrm>
            <a:off x="3655695" y="1116965"/>
            <a:ext cx="5158740" cy="4884420"/>
          </a:xfrm>
          <a:prstGeom prst="rect">
            <a:avLst/>
          </a:prstGeom>
        </p:spPr>
      </p:pic>
      <p:sp>
        <p:nvSpPr>
          <p:cNvPr id="375" name="Text Box 374"/>
          <p:cNvSpPr txBox="1"/>
          <p:nvPr/>
        </p:nvSpPr>
        <p:spPr>
          <a:xfrm>
            <a:off x="656590" y="1003935"/>
            <a:ext cx="1605280" cy="521970"/>
          </a:xfrm>
          <a:prstGeom prst="rect">
            <a:avLst/>
          </a:prstGeom>
          <a:noFill/>
        </p:spPr>
        <p:txBody>
          <a:bodyPr wrap="none" rtlCol="0">
            <a:spAutoFit/>
          </a:bodyPr>
          <a:p>
            <a:pPr algn="l"/>
            <a:r>
              <a:rPr lang="zh-CN" altLang="en-US" sz="2800" b="1">
                <a:latin typeface="微软雅黑" panose="020B0503020204020204" pitchFamily="34" charset="-122"/>
                <a:ea typeface="微软雅黑" panose="020B0503020204020204" pitchFamily="34" charset="-122"/>
              </a:rPr>
              <a:t>论文</a:t>
            </a:r>
            <a:r>
              <a:rPr lang="zh-CN" altLang="en-US" sz="2800" b="1">
                <a:latin typeface="微软雅黑" panose="020B0503020204020204" pitchFamily="34" charset="-122"/>
                <a:ea typeface="微软雅黑" panose="020B0503020204020204" pitchFamily="34" charset="-122"/>
              </a:rPr>
              <a:t>笔记</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932427"/>
          </a:xfrm>
          <a:prstGeom prst="rect">
            <a:avLst/>
          </a:prstGeom>
        </p:spPr>
      </p:pic>
      <p:sp>
        <p:nvSpPr>
          <p:cNvPr id="8" name="文本框 7"/>
          <p:cNvSpPr txBox="1"/>
          <p:nvPr/>
        </p:nvSpPr>
        <p:spPr>
          <a:xfrm>
            <a:off x="7944292" y="2429325"/>
            <a:ext cx="3040912" cy="1754326"/>
          </a:xfrm>
          <a:prstGeom prst="rect">
            <a:avLst/>
          </a:prstGeom>
          <a:noFill/>
        </p:spPr>
        <p:txBody>
          <a:bodyPr wrap="square" rtlCol="0">
            <a:spAutoFit/>
          </a:bodyPr>
          <a:lstStyle/>
          <a:p>
            <a:pPr algn="ctr">
              <a:lnSpc>
                <a:spcPct val="150000"/>
              </a:lnSpc>
            </a:pPr>
            <a:r>
              <a:rPr lang="zh-CN" altLang="en-US" sz="7200" b="1" dirty="0">
                <a:solidFill>
                  <a:schemeClr val="bg1"/>
                </a:solidFill>
                <a:latin typeface="微软雅黑" panose="020B0503020204020204" pitchFamily="34" charset="-122"/>
                <a:ea typeface="微软雅黑" panose="020B0503020204020204" pitchFamily="34" charset="-122"/>
              </a:rPr>
              <a:t>谢  谢</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2656" y="2562446"/>
            <a:ext cx="1613567" cy="2086509"/>
          </a:xfrm>
          <a:prstGeom prst="rect">
            <a:avLst/>
          </a:prstGeom>
        </p:spPr>
      </p:pic>
      <p:sp>
        <p:nvSpPr>
          <p:cNvPr id="11" name="矩形 10"/>
          <p:cNvSpPr/>
          <p:nvPr/>
        </p:nvSpPr>
        <p:spPr>
          <a:xfrm>
            <a:off x="11072036" y="2956169"/>
            <a:ext cx="102782" cy="9566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765310" y="2956169"/>
            <a:ext cx="92150" cy="9566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p="http://schemas.openxmlformats.org/presentationml/2006/main">
  <p:tag name="COMMONDATA" val="eyJoZGlkIjoiMzc4ZTc1MjE4NzI4NDkxMTczMDQyM2ZmNjEzZmJhMzYifQ=="/>
</p:tagLst>
</file>

<file path=ppt/theme/theme1.xml><?xml version="1.0" encoding="utf-8"?>
<a:theme xmlns:a="http://schemas.openxmlformats.org/drawingml/2006/main" name="内容页">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页">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Words>
  <Application>WPS Presentation</Application>
  <PresentationFormat>宽屏</PresentationFormat>
  <Paragraphs>82</Paragraphs>
  <Slides>5</Slides>
  <Notes>4</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5</vt:i4>
      </vt:variant>
    </vt:vector>
  </HeadingPairs>
  <TitlesOfParts>
    <vt:vector size="33" baseType="lpstr">
      <vt:lpstr>Arial</vt:lpstr>
      <vt:lpstr>宋体</vt:lpstr>
      <vt:lpstr>Wingdings</vt:lpstr>
      <vt:lpstr>Century Gothic</vt:lpstr>
      <vt:lpstr>微软雅黑</vt:lpstr>
      <vt:lpstr>字魂105号-简雅黑</vt:lpstr>
      <vt:lpstr>Calibri</vt:lpstr>
      <vt:lpstr>黑体</vt:lpstr>
      <vt:lpstr>Arial Unicode MS</vt:lpstr>
      <vt:lpstr>等线 Light</vt:lpstr>
      <vt:lpstr>Calibri Light</vt:lpstr>
      <vt:lpstr>等线</vt:lpstr>
      <vt:lpstr>LM Roman Demi 10</vt:lpstr>
      <vt:lpstr>Segoe Print</vt:lpstr>
      <vt:lpstr>Noto Serif CJK JP</vt:lpstr>
      <vt:lpstr>LM Sans 10</vt:lpstr>
      <vt:lpstr>Arial</vt:lpstr>
      <vt:lpstr>Cambria Math</vt:lpstr>
      <vt:lpstr>Candara Light</vt:lpstr>
      <vt:lpstr>Ebrima</vt:lpstr>
      <vt:lpstr>Gadugi</vt:lpstr>
      <vt:lpstr>Times New Roman</vt:lpstr>
      <vt:lpstr>Calibri</vt:lpstr>
      <vt:lpstr>LM Sans 9</vt:lpstr>
      <vt:lpstr>DejaVu Sans</vt:lpstr>
      <vt:lpstr>内容页</vt:lpstr>
      <vt:lpstr>1_内容页</vt:lpstr>
      <vt:lpstr>4_Office Theme</vt:lpstr>
      <vt:lpstr>PowerPoint 演示文稿</vt:lpstr>
      <vt:lpstr>近期进展</vt:lpstr>
      <vt:lpstr>近期进展</vt:lpstr>
      <vt:lpstr>近期进展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zjx</dc:creator>
  <cp:lastModifiedBy>steven</cp:lastModifiedBy>
  <cp:revision>2748</cp:revision>
  <cp:lastPrinted>2022-10-09T01:52:00Z</cp:lastPrinted>
  <dcterms:created xsi:type="dcterms:W3CDTF">2022-10-09T01:52:00Z</dcterms:created>
  <dcterms:modified xsi:type="dcterms:W3CDTF">2023-04-11T03:27:32Z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1033-11.2.0.11516</vt:lpwstr>
  </property>
  <property fmtid="{D5CDD505-2E9C-101B-9397-08002B2CF9AE}" pid="3" name="ICV">
    <vt:lpwstr>C4C3F641F9714987BC328A782244EFB8</vt:lpwstr>
  </property>
</Properties>
</file>